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61" r:id="rId6"/>
    <p:sldId id="275" r:id="rId7"/>
    <p:sldId id="276" r:id="rId8"/>
    <p:sldId id="277" r:id="rId9"/>
    <p:sldId id="278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9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3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7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nome-face-worried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FB9A-F4AA-4EAE-8911-621DF033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Going to my new class in September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95D72-1353-46F8-9B7E-AA26AB11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70"/>
          <a:stretch/>
        </p:blipFill>
        <p:spPr>
          <a:xfrm>
            <a:off x="2186510" y="1489075"/>
            <a:ext cx="781898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2003" y="1767008"/>
            <a:ext cx="81726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you may be feeling a little nervous about coming back to school so we will be doing our best to help you feel settled.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do have a worry, ther</a:t>
            </a: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will always be a grown up you can talk to.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944" y="2221040"/>
            <a:ext cx="10156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0944" y="3678365"/>
            <a:ext cx="10156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F8415-F44A-4B39-B426-CBB309954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5291" y="859822"/>
            <a:ext cx="3179635" cy="31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71600" y="1358153"/>
            <a:ext cx="8834718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77470" y="1864386"/>
            <a:ext cx="812202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missed you and we’re really looking forward to seeing you again!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81" y="526880"/>
            <a:ext cx="2485664" cy="601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EA173-F2AA-40E4-81D1-E5851EF2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92" y="3115412"/>
            <a:ext cx="3604178" cy="35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83493"/>
            <a:ext cx="9144000" cy="808598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I’m going back to my school!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4A6CB-2E03-49DC-80C5-7D71C301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2" y="2043953"/>
            <a:ext cx="7146515" cy="41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8BB15-C45F-4EBF-AF14-AB7E01D9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12" y="2701716"/>
            <a:ext cx="3811181" cy="220279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0881" y="802879"/>
            <a:ext cx="81220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stop people from sharing their germs and getting poorly, our school was closed. 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6975" y="5365098"/>
            <a:ext cx="7338869" cy="578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had to stay at home and stay safe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80726" y="2477780"/>
            <a:ext cx="4415552" cy="278207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86434" y="943388"/>
            <a:ext cx="84546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t</a:t>
            </a: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charge of our country </a:t>
            </a: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it is safe for me to go back to school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434" y="3632851"/>
            <a:ext cx="799203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go back to school some things will be the same and some things may be different.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8469" y="1557244"/>
            <a:ext cx="1685831" cy="22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2370" y="373770"/>
            <a:ext cx="7362430" cy="57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building will be the same.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F6090-E3A2-49B4-A19C-7822E6A8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1" y="373770"/>
            <a:ext cx="3503651" cy="20250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39BC23-1638-4418-920B-65282630A679}"/>
              </a:ext>
            </a:extLst>
          </p:cNvPr>
          <p:cNvSpPr/>
          <p:nvPr/>
        </p:nvSpPr>
        <p:spPr>
          <a:xfrm>
            <a:off x="928254" y="3429000"/>
            <a:ext cx="3236026" cy="110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be my new classroom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8033D83-6FF6-42AA-BD59-905EBA4D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22" y="1523312"/>
            <a:ext cx="6614556" cy="49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7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2FC8-65A7-4DAF-B3D9-846D41BB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3" y="183021"/>
            <a:ext cx="10515600" cy="954108"/>
          </a:xfrm>
        </p:spPr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My new teacher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8D498-7329-4995-8ECD-746EF23B781F}"/>
              </a:ext>
            </a:extLst>
          </p:cNvPr>
          <p:cNvSpPr txBox="1"/>
          <p:nvPr/>
        </p:nvSpPr>
        <p:spPr>
          <a:xfrm>
            <a:off x="2588821" y="1314002"/>
            <a:ext cx="800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 will be in </a:t>
            </a:r>
            <a:r>
              <a:rPr lang="en-GB" sz="2800" b="1" dirty="0">
                <a:latin typeface="Century Gothic" panose="020B0502020202020204" pitchFamily="34" charset="0"/>
              </a:rPr>
              <a:t>Sycamore </a:t>
            </a:r>
            <a:r>
              <a:rPr lang="en-GB" sz="2800" dirty="0">
                <a:latin typeface="Century Gothic" panose="020B0502020202020204" pitchFamily="34" charset="0"/>
              </a:rPr>
              <a:t>class. I will be in Year </a:t>
            </a:r>
            <a:r>
              <a:rPr lang="en-GB" sz="2800" b="1" dirty="0">
                <a:latin typeface="Century Gothic" panose="020B0502020202020204" pitchFamily="34" charset="0"/>
              </a:rPr>
              <a:t>3.</a:t>
            </a:r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9382B-B857-48F2-90DF-38FE85EB7733}"/>
              </a:ext>
            </a:extLst>
          </p:cNvPr>
          <p:cNvSpPr/>
          <p:nvPr/>
        </p:nvSpPr>
        <p:spPr>
          <a:xfrm>
            <a:off x="7124350" y="6129110"/>
            <a:ext cx="488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My teaching Assistant will be Mrs </a:t>
            </a:r>
            <a:r>
              <a:rPr lang="en-GB" dirty="0" err="1">
                <a:latin typeface="Century Gothic" panose="020B0502020202020204" pitchFamily="34" charset="0"/>
              </a:rPr>
              <a:t>Cloherty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AD4DE-B5E1-4A8C-849D-4B54F4C478B4}"/>
              </a:ext>
            </a:extLst>
          </p:cNvPr>
          <p:cNvSpPr/>
          <p:nvPr/>
        </p:nvSpPr>
        <p:spPr>
          <a:xfrm>
            <a:off x="1306245" y="5312075"/>
            <a:ext cx="35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My Teacher will be Mr Thomas.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4E966-BAF9-4FD5-9798-B226A497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11" y="3354490"/>
            <a:ext cx="2023038" cy="2470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7CD0B-9B02-4FD0-B637-4761ECF6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70" y="2526994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1819-424C-43E1-9947-60748D41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Information about my class…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0F6C8-4DAD-481B-9000-4F209884A8FD}"/>
              </a:ext>
            </a:extLst>
          </p:cNvPr>
          <p:cNvSpPr/>
          <p:nvPr/>
        </p:nvSpPr>
        <p:spPr>
          <a:xfrm>
            <a:off x="0" y="1398300"/>
            <a:ext cx="12434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I can put my things on my named peg outside my classroom.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6F526-1163-4CBD-B01A-43DF0509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62" y="2339480"/>
            <a:ext cx="5537860" cy="41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8604-05CA-458E-8949-B38A343F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week back…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1C8C5-A3D1-4BC5-A5C5-5FDCB84BF0D2}"/>
              </a:ext>
            </a:extLst>
          </p:cNvPr>
          <p:cNvSpPr/>
          <p:nvPr/>
        </p:nvSpPr>
        <p:spPr>
          <a:xfrm>
            <a:off x="177800" y="1690688"/>
            <a:ext cx="1183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 In our first week back I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Explore a new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Learn about problems from a story and work in teams to design something to solve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Practice our maths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My teacher will play games to get to know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I can get to know my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We will practice our routines</a:t>
            </a:r>
          </a:p>
        </p:txBody>
      </p:sp>
    </p:spTree>
    <p:extLst>
      <p:ext uri="{BB962C8B-B14F-4D97-AF65-F5344CB8AC3E}">
        <p14:creationId xmlns:p14="http://schemas.microsoft.com/office/powerpoint/2010/main" val="113576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4FD6-62F8-4E0B-8D76-9E2DFBC6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Our first English book will be…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41FA7-9E85-4BF0-9792-1C99A877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93" y="1846611"/>
            <a:ext cx="8367156" cy="43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7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268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Going to my new class in September</vt:lpstr>
      <vt:lpstr>PowerPoint Presentation</vt:lpstr>
      <vt:lpstr>PowerPoint Presentation</vt:lpstr>
      <vt:lpstr>PowerPoint Presentation</vt:lpstr>
      <vt:lpstr>PowerPoint Presentation</vt:lpstr>
      <vt:lpstr>My new teacher</vt:lpstr>
      <vt:lpstr>Information about my class…</vt:lpstr>
      <vt:lpstr>First week back…</vt:lpstr>
      <vt:lpstr>Our first English book will be…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Lewis</dc:creator>
  <cp:lastModifiedBy>Hayley Barkley</cp:lastModifiedBy>
  <cp:revision>33</cp:revision>
  <dcterms:created xsi:type="dcterms:W3CDTF">2020-05-19T08:51:44Z</dcterms:created>
  <dcterms:modified xsi:type="dcterms:W3CDTF">2020-08-28T13:59:54Z</dcterms:modified>
</cp:coreProperties>
</file>