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9" r:id="rId5"/>
    <p:sldId id="274" r:id="rId6"/>
    <p:sldId id="279" r:id="rId7"/>
    <p:sldId id="267" r:id="rId8"/>
    <p:sldId id="306" r:id="rId9"/>
    <p:sldId id="260" r:id="rId10"/>
    <p:sldId id="291" r:id="rId11"/>
    <p:sldId id="311" r:id="rId12"/>
    <p:sldId id="312" r:id="rId13"/>
    <p:sldId id="313" r:id="rId14"/>
    <p:sldId id="314" r:id="rId15"/>
    <p:sldId id="275" r:id="rId16"/>
    <p:sldId id="280" r:id="rId17"/>
    <p:sldId id="257" r:id="rId18"/>
    <p:sldId id="307" r:id="rId19"/>
    <p:sldId id="262" r:id="rId20"/>
    <p:sldId id="292" r:id="rId21"/>
    <p:sldId id="276" r:id="rId22"/>
    <p:sldId id="281" r:id="rId23"/>
    <p:sldId id="261" r:id="rId24"/>
    <p:sldId id="308" r:id="rId25"/>
    <p:sldId id="264" r:id="rId26"/>
    <p:sldId id="315" r:id="rId27"/>
    <p:sldId id="316" r:id="rId28"/>
    <p:sldId id="277" r:id="rId29"/>
    <p:sldId id="288" r:id="rId30"/>
    <p:sldId id="263" r:id="rId31"/>
    <p:sldId id="305" r:id="rId32"/>
    <p:sldId id="309" r:id="rId33"/>
    <p:sldId id="266" r:id="rId34"/>
    <p:sldId id="293" r:id="rId35"/>
    <p:sldId id="278" r:id="rId36"/>
    <p:sldId id="283" r:id="rId37"/>
    <p:sldId id="265" r:id="rId38"/>
    <p:sldId id="310" r:id="rId39"/>
    <p:sldId id="268" r:id="rId40"/>
    <p:sldId id="300" r:id="rId41"/>
    <p:sldId id="301" r:id="rId42"/>
    <p:sldId id="302" r:id="rId43"/>
    <p:sldId id="3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C5CA0C-2851-44DC-8137-16176C9279F2}">
          <p14:sldIdLst>
            <p14:sldId id="256"/>
            <p14:sldId id="258"/>
          </p14:sldIdLst>
        </p14:section>
        <p14:section name="Untitled Section" id="{B1B27BAF-DA9E-4341-A148-3D49FA0DE621}">
          <p14:sldIdLst>
            <p14:sldId id="270"/>
            <p14:sldId id="269"/>
            <p14:sldId id="274"/>
            <p14:sldId id="279"/>
            <p14:sldId id="267"/>
            <p14:sldId id="306"/>
            <p14:sldId id="260"/>
            <p14:sldId id="291"/>
            <p14:sldId id="311"/>
            <p14:sldId id="312"/>
            <p14:sldId id="313"/>
            <p14:sldId id="314"/>
            <p14:sldId id="275"/>
            <p14:sldId id="280"/>
            <p14:sldId id="257"/>
            <p14:sldId id="307"/>
            <p14:sldId id="262"/>
            <p14:sldId id="292"/>
            <p14:sldId id="276"/>
            <p14:sldId id="281"/>
            <p14:sldId id="261"/>
            <p14:sldId id="308"/>
            <p14:sldId id="264"/>
            <p14:sldId id="315"/>
            <p14:sldId id="316"/>
            <p14:sldId id="277"/>
            <p14:sldId id="288"/>
            <p14:sldId id="263"/>
            <p14:sldId id="305"/>
            <p14:sldId id="309"/>
            <p14:sldId id="266"/>
            <p14:sldId id="293"/>
            <p14:sldId id="278"/>
            <p14:sldId id="283"/>
            <p14:sldId id="265"/>
            <p14:sldId id="310"/>
            <p14:sldId id="268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A0F4A8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28C-6560-420C-96DE-F3B4AC08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EF7E8-4CC5-4BBB-BABD-56BA0293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6764C-D49D-45D4-8FF3-2190AD9D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DEFB-E1BD-4CA9-9CCC-C067C2D6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21DE-D49F-4AF3-B52C-88B2A0D7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8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31B4-154F-481D-9A87-4D61C13F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6B020-A397-4D6E-B596-73A80A55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DC1A-EE73-48DE-820D-9864BAE0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1582-99C2-4914-8C5E-7FAC06A7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DFAB-3BBB-4E94-9A86-6AC7E38D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2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B283A-27AB-400A-B637-06D5DBA78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8FC54-FEAC-4ABC-A541-866BEFCC1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AD32-BB63-4CBE-B914-2FF94C1F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51ABE-2747-4727-ADC1-30018859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E99B-91E4-483A-A9D4-930AC9CC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9671-64FF-4F41-830F-3C9B691A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4993-9060-4E0A-82D1-C257CFD0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18BF0-CDE4-49F4-9D14-61B24FB6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9A19A-FFFB-4D95-8EAA-CCC5EB41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F65E-80CF-4C03-8E9A-BC5A0718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8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3633-DE2C-4112-AB16-CF6A1260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1F754-66D5-42FC-A063-EDABFD0FC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005D-DAFB-4407-8EC6-1FF7DFB5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EF88-2CE1-46B3-A884-D2E18E4C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8DC3-E4B7-4DDD-B9A6-9098A780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0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73C6-B78D-4AB1-9898-CD4FB046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9FA65-A39B-4791-9B78-4FFD24652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2FEC-9587-4ED9-B76D-0EFAB35F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07C94-9CD4-4DB0-8F8D-4AA8EAAD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2D674-81F7-4CC1-AC9A-19B6A2B5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47DB7-334D-44A6-9F4B-60691D9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5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01C9-A3D4-4E9B-82F7-1B9270F4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236F-EE21-45EA-8D87-4F979301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A2B2-012F-4B8B-B3FC-6F85F0A7A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25F7F-192E-4E6F-A5A2-8E47E8485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DAB5E-4843-4C12-848E-A7172A273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87E33-69EF-4692-82FC-DE23A261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82F50-7563-4E2F-BD69-8E566521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194F4-7C32-4A48-9601-BB4E8650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5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A21E-4501-4827-9CB5-46D2E1FC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6B282-FC0C-4B9C-86FE-FBB25624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F08-A7A5-4CF4-BD82-1BF6A1A2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643A0-8F36-4497-8611-434201A8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66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CA468-0820-4D37-B6C6-3058FD36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B63CC-8D28-478F-B4A5-496E18FA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963B-BF55-47C0-820E-02E8AC38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4F4D-7760-4746-AFF8-65D8A597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A9A7-BFEF-41CF-BE57-669855B5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BE2C2-C691-4A40-882E-F9B99F7B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477C-D8F0-451A-A525-6D3624C2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6727F-04DB-4EB0-BF04-C1F0F72C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64321-E5FB-43BF-99B6-364FEA7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2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157B-0A18-4600-A7B1-86D019C6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69454-A8F2-4F3F-AF08-DB0158B5F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0E413-C60E-4B67-8149-4F7A48D65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F8CAC-BEC2-4449-A011-DDBDCB09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BE88B-4329-4631-B5C9-D3C5CD10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97D1-A65D-4C62-B3CA-1C995670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7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77C01-5F55-48D5-978A-9A5C66E3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0451B-4B60-4739-A464-AC249248D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D5F1-8192-4DBC-9EF9-CCE18CAEB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1B30-C688-4694-B7E2-1516B5C366ED}" type="datetimeFigureOut">
              <a:rPr lang="en-GB" smtClean="0"/>
              <a:t>12/06/2020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FB60-30B3-4F69-A771-570BE34F1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BC5B9-92FE-4202-806F-1779A8EB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1A4E-781A-4355-9D4B-7B9B86A304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749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babXCIRMjQ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topmarks.co.uk/learning-to-count/underwater-count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babXCIRMjQ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60rraBhz4" TargetMode="External"/><Relationship Id="rId2" Type="http://schemas.openxmlformats.org/officeDocument/2006/relationships/hyperlink" Target="https://www.youtube.com/watch?v=Aq4UAss33q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KTFJ9gjfAX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topmarks.co.uk/symmetry/symmetry-matchi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4a"/><Relationship Id="rId16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hyperlink" Target="https://www.teachhandwriting.co.uk/cursive-letters-beginners-choice-2.htm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teachhandwriting.co.uk/pre-handwriting-patterns.html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opmarks.co.uk/maths-games/3-5-years/shape-position-and-move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MofxtDPUQ" TargetMode="External"/><Relationship Id="rId2" Type="http://schemas.openxmlformats.org/officeDocument/2006/relationships/hyperlink" Target="https://www.youtube.com/watch?v=loINl3Ln6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15</a:t>
            </a:r>
            <a:r>
              <a:rPr lang="en-GB" sz="30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B56B-AD19-4A50-992F-FD77057E9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66920" y="2498123"/>
            <a:ext cx="3058160" cy="2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1A337-FD88-4DA9-9D5D-112BC9F7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757237"/>
            <a:ext cx="78867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FDE69-BA84-43CB-B694-88D71B93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714375"/>
            <a:ext cx="78390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3AE4E-5FA6-4C45-BDE7-867393BD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85825"/>
            <a:ext cx="73533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0F06E-035A-4CFC-8BC9-A0925401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881062"/>
            <a:ext cx="73152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8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D4ADF-ABD8-4DBE-B037-0CDBA9D9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1" y="895349"/>
            <a:ext cx="8211273" cy="5651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6A3BD-CA6A-4625-926E-667A8B502B1E}"/>
              </a:ext>
            </a:extLst>
          </p:cNvPr>
          <p:cNvSpPr txBox="1"/>
          <p:nvPr/>
        </p:nvSpPr>
        <p:spPr>
          <a:xfrm>
            <a:off x="10429461" y="2107096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say the names of the shapes you use and describe them.  </a:t>
            </a:r>
          </a:p>
          <a:p>
            <a:r>
              <a:rPr lang="en-GB" dirty="0"/>
              <a:t>How many sides and corners do they have? </a:t>
            </a:r>
          </a:p>
        </p:txBody>
      </p:sp>
    </p:spTree>
    <p:extLst>
      <p:ext uri="{BB962C8B-B14F-4D97-AF65-F5344CB8AC3E}">
        <p14:creationId xmlns:p14="http://schemas.microsoft.com/office/powerpoint/2010/main" val="231684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Terrific</a:t>
            </a:r>
          </a:p>
          <a:p>
            <a:r>
              <a:rPr lang="en-GB" sz="6000" dirty="0">
                <a:solidFill>
                  <a:schemeClr val="bg1"/>
                </a:solidFill>
              </a:rPr>
              <a:t>Tuesday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04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 16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June 2020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‘k’  today	 					set 2 ‘oy’	</a:t>
            </a:r>
            <a:r>
              <a:rPr lang="en-GB" sz="2400" dirty="0">
                <a:latin typeface="Comic Sans MS" panose="030F0702030302020204" pitchFamily="66" charset="0"/>
              </a:rPr>
              <a:t>  </a:t>
            </a: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671" y="185530"/>
            <a:ext cx="3173019" cy="1756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37D9BF-DAFC-4443-98FA-41525C046C84}"/>
              </a:ext>
            </a:extLst>
          </p:cNvPr>
          <p:cNvSpPr txBox="1"/>
          <p:nvPr/>
        </p:nvSpPr>
        <p:spPr>
          <a:xfrm>
            <a:off x="6382897" y="2301790"/>
            <a:ext cx="2734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confident reading and writing set 1 sounds, you can start to work through set 2 sounds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80E1F-9B8E-41BB-B58C-82CF4A9FB10D}"/>
              </a:ext>
            </a:extLst>
          </p:cNvPr>
          <p:cNvSpPr txBox="1"/>
          <p:nvPr/>
        </p:nvSpPr>
        <p:spPr>
          <a:xfrm>
            <a:off x="10376452" y="3763617"/>
            <a:ext cx="15931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Key words</a:t>
            </a:r>
          </a:p>
          <a:p>
            <a:r>
              <a:rPr lang="en-GB" b="1" dirty="0">
                <a:solidFill>
                  <a:srgbClr val="0070C0"/>
                </a:solidFill>
              </a:rPr>
              <a:t>so    are</a:t>
            </a:r>
          </a:p>
        </p:txBody>
      </p:sp>
    </p:spTree>
    <p:extLst>
      <p:ext uri="{BB962C8B-B14F-4D97-AF65-F5344CB8AC3E}">
        <p14:creationId xmlns:p14="http://schemas.microsoft.com/office/powerpoint/2010/main" val="63671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39758"/>
            <a:ext cx="9713844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16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212032" y="543345"/>
            <a:ext cx="988612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finish a sentence.  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977356"/>
            <a:ext cx="12046227" cy="5447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Please listen to the story of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‘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’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written by Julie Donaldson and illustrated by Lydia Monks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hlinkClick r:id="rId2"/>
              </a:rPr>
              <a:t>https://www.youtube.com/watch?v=babXCIRMjQM</a:t>
            </a:r>
            <a:r>
              <a:rPr lang="en-GB" dirty="0"/>
              <a:t>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Do you recognise the names of the Author?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How about the Illustrator?  </a:t>
            </a: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In the story the wizard sets the princess a challenge every day. </a:t>
            </a: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Today I would like you to make a list of 7 challenges you could do. </a:t>
            </a: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Try to write some down.  Finish the sentence:    I will _________</a:t>
            </a:r>
          </a:p>
          <a:p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Here are a few ideas </a:t>
            </a:r>
          </a:p>
          <a:p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I will tidy up.</a:t>
            </a:r>
          </a:p>
          <a:p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I will draw a rainbow</a:t>
            </a:r>
          </a:p>
          <a:p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I will hop on the spot for 20 seconds. </a:t>
            </a:r>
          </a:p>
          <a:p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I will learn to read and write 2 keys words today.  </a:t>
            </a:r>
          </a:p>
          <a:p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used your phonics to ‘Fred Talk’ your words before you write them.  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893C6-6300-4DFB-A271-14F8C9549A43}"/>
              </a:ext>
            </a:extLst>
          </p:cNvPr>
          <p:cNvSpPr txBox="1"/>
          <p:nvPr/>
        </p:nvSpPr>
        <p:spPr>
          <a:xfrm>
            <a:off x="3445948" y="6510465"/>
            <a:ext cx="674557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2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A7582-F9C8-4E93-B77C-6B3DBF61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746" y="2223997"/>
            <a:ext cx="4446481" cy="2984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8F882-E5B4-415C-9EA8-9F10CB3F8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154" y="116908"/>
            <a:ext cx="1562765" cy="16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6C2F-59B0-49DC-8C1C-3E34B4C5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Counting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CC76-DFE7-46B5-9750-8E9CDCEF7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https://www.topmarks.co.uk/learning-to-count/underwater-counting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F6BB9-656B-4651-8F29-397EAD60E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17" y="2562225"/>
            <a:ext cx="5480645" cy="34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0" y="185530"/>
            <a:ext cx="11926956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16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83689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record numbers.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265044" y="1145354"/>
            <a:ext cx="11926956" cy="58169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a book with numbers and drawings showing that amount of objects. </a:t>
            </a:r>
            <a:endParaRPr lang="en-GB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99108-C0A7-4AF6-A815-EE79CF4709BF}"/>
              </a:ext>
            </a:extLst>
          </p:cNvPr>
          <p:cNvSpPr txBox="1"/>
          <p:nvPr/>
        </p:nvSpPr>
        <p:spPr>
          <a:xfrm>
            <a:off x="10134421" y="4323213"/>
            <a:ext cx="1483593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There is a game for you to try on the next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1B28C-A920-4E60-AE92-FFCD0C33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0" y="1897476"/>
            <a:ext cx="6254819" cy="4280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F66CFF-24D8-49ED-9E12-286D3F4B4B4B}"/>
              </a:ext>
            </a:extLst>
          </p:cNvPr>
          <p:cNvSpPr txBox="1"/>
          <p:nvPr/>
        </p:nvSpPr>
        <p:spPr>
          <a:xfrm>
            <a:off x="170328" y="1200525"/>
            <a:ext cx="11901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wizard loves counting!</a:t>
            </a:r>
          </a:p>
          <a:p>
            <a:r>
              <a:rPr lang="en-GB" dirty="0"/>
              <a:t>Today I would like  you to make your own special wizard counting book! </a:t>
            </a:r>
          </a:p>
        </p:txBody>
      </p:sp>
    </p:spTree>
    <p:extLst>
      <p:ext uri="{BB962C8B-B14F-4D97-AF65-F5344CB8AC3E}">
        <p14:creationId xmlns:p14="http://schemas.microsoft.com/office/powerpoint/2010/main" val="40393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7AE2-85F8-4C5F-B665-63B17B4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93" y="437322"/>
            <a:ext cx="11767627" cy="62020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Hello Oak Class! 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 hope you enjoy this week’s story.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If you are not joining us back in school, it would be wonderful to hear from you about one thing which you are proud of learning, or making, this week.  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Please use our class email: Oak.Class@ fernhill.kite.academy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I’m looking forward to sending you a Marvellous Me to celebrate all your hard work.    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5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Miss Parlane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8B79-B67A-4D07-A1E6-B2019B36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44" y="543338"/>
            <a:ext cx="1538909" cy="14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0" y="185530"/>
            <a:ext cx="11926956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Tuesday 16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 June 2020			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7D3CE-2DAD-4F08-A728-25C09E33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1" y="908602"/>
            <a:ext cx="8199368" cy="5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Wonderful</a:t>
            </a:r>
          </a:p>
          <a:p>
            <a:r>
              <a:rPr lang="en-GB" sz="6000" dirty="0">
                <a:solidFill>
                  <a:schemeClr val="bg1"/>
                </a:solidFill>
              </a:rPr>
              <a:t>Wednesday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6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 17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June 2020 		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‘u’  today						set 2  ‘ay’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     </a:t>
            </a:r>
            <a:r>
              <a:rPr lang="en-GB" sz="2400" dirty="0">
                <a:latin typeface="Comic Sans MS" panose="030F0702030302020204" pitchFamily="66" charset="0"/>
              </a:rPr>
              <a:t>	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911" y="88163"/>
            <a:ext cx="3522037" cy="1949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9B1BA0-41D4-4FD7-8016-7645204454E0}"/>
              </a:ext>
            </a:extLst>
          </p:cNvPr>
          <p:cNvSpPr txBox="1"/>
          <p:nvPr/>
        </p:nvSpPr>
        <p:spPr>
          <a:xfrm>
            <a:off x="6382897" y="2301790"/>
            <a:ext cx="2734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confident reading and writing set 1 sounds, you can start to work through set 2 sounds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F8217-0AE0-4BCB-818F-39D60A9EE4FC}"/>
              </a:ext>
            </a:extLst>
          </p:cNvPr>
          <p:cNvSpPr txBox="1"/>
          <p:nvPr/>
        </p:nvSpPr>
        <p:spPr>
          <a:xfrm>
            <a:off x="10376452" y="3763617"/>
            <a:ext cx="15931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Key words</a:t>
            </a:r>
          </a:p>
          <a:p>
            <a:r>
              <a:rPr lang="en-GB" b="1" dirty="0">
                <a:solidFill>
                  <a:srgbClr val="0070C0"/>
                </a:solidFill>
              </a:rPr>
              <a:t>was     my</a:t>
            </a:r>
          </a:p>
        </p:txBody>
      </p:sp>
    </p:spTree>
    <p:extLst>
      <p:ext uri="{BB962C8B-B14F-4D97-AF65-F5344CB8AC3E}">
        <p14:creationId xmlns:p14="http://schemas.microsoft.com/office/powerpoint/2010/main" val="118305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8553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17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5" y="695417"/>
            <a:ext cx="104967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we are learning to use describing words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5" y="1283894"/>
            <a:ext cx="1205947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Please listen to the story of </a:t>
            </a: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‘The Princess and the Wizard written by Julie Donaldson and illustrated by Lydia Monks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hlinkClick r:id="rId2"/>
              </a:rPr>
              <a:t>https://www.youtube.com/watch?v=babXCIRMjQM</a:t>
            </a:r>
            <a:r>
              <a:rPr lang="en-GB" sz="1600" dirty="0"/>
              <a:t> </a:t>
            </a:r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 you listen I would like you to think about all the different settings where the princess hides.  The story mentions lots of different colours.   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I would like you to draw pictures some of the different settings.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Remember to add some labels to describe each setting.  </a:t>
            </a:r>
          </a:p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18715-AAAF-42C4-924B-C89F08DE73EF}"/>
              </a:ext>
            </a:extLst>
          </p:cNvPr>
          <p:cNvSpPr txBox="1"/>
          <p:nvPr/>
        </p:nvSpPr>
        <p:spPr>
          <a:xfrm>
            <a:off x="3373821" y="6395350"/>
            <a:ext cx="674557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internet.</a:t>
            </a:r>
            <a:endParaRPr lang="en-GB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8C2C9E-752D-42AA-841C-679A4CD599F8}"/>
              </a:ext>
            </a:extLst>
          </p:cNvPr>
          <p:cNvSpPr/>
          <p:nvPr/>
        </p:nvSpPr>
        <p:spPr>
          <a:xfrm>
            <a:off x="0" y="5808209"/>
            <a:ext cx="1182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said and written some describing words in your labels.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236EDD-AC66-4D48-82DE-C93B29C8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235" y="89710"/>
            <a:ext cx="1562765" cy="1673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EF284-8B59-4FA5-A3EA-46A0192C1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466" y="3664285"/>
            <a:ext cx="2086321" cy="188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169B7-A4FD-4F72-8FD7-F2D4D4A12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832" y="3271867"/>
            <a:ext cx="1598239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F763-BC43-478E-AC2C-42EFFEE9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Counting up to 20 and counting from 20 to 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FE40-BFF7-49D5-8582-4D7F0902D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https://www.youtube.com/watch?v=Aq4UAss33qA</a:t>
            </a:r>
            <a:r>
              <a:rPr lang="en-GB" dirty="0"/>
              <a:t>   </a:t>
            </a:r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https://www.youtube.com/watch?v=fS60rraBhz4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D3510-B083-4529-A287-AD038A3E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775" y="4613828"/>
            <a:ext cx="2352675" cy="1314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F37D8-0EE3-45CF-9A07-F08A2034C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810" y="1914801"/>
            <a:ext cx="2352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17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50230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count to 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0" y="1072565"/>
            <a:ext cx="11926957" cy="575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carefully counted down from 20 (or up to 20).</a:t>
            </a:r>
            <a:endParaRPr lang="en-GB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15950-8014-48EB-AE7A-EA6154E0D7A4}"/>
              </a:ext>
            </a:extLst>
          </p:cNvPr>
          <p:cNvSpPr txBox="1"/>
          <p:nvPr/>
        </p:nvSpPr>
        <p:spPr>
          <a:xfrm>
            <a:off x="132521" y="1171870"/>
            <a:ext cx="117281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wizard just keeps on counting!   Today you will play some magic counting games!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6D572-38D7-4F14-BDCE-F853534D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5" y="1600306"/>
            <a:ext cx="7089912" cy="48737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9BA321-9161-4260-8DEB-09FE98BA3FD8}"/>
              </a:ext>
            </a:extLst>
          </p:cNvPr>
          <p:cNvSpPr txBox="1"/>
          <p:nvPr/>
        </p:nvSpPr>
        <p:spPr>
          <a:xfrm>
            <a:off x="132519" y="3429000"/>
            <a:ext cx="404191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first game is ‘Hide and Wizard!’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It’s a bit like hide and seek!</a:t>
            </a:r>
          </a:p>
        </p:txBody>
      </p:sp>
    </p:spTree>
    <p:extLst>
      <p:ext uri="{BB962C8B-B14F-4D97-AF65-F5344CB8AC3E}">
        <p14:creationId xmlns:p14="http://schemas.microsoft.com/office/powerpoint/2010/main" val="10344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17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50230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count to 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0" y="1072565"/>
            <a:ext cx="11926957" cy="575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carefully counted down from 20 (or up to 20).</a:t>
            </a:r>
            <a:endParaRPr lang="en-GB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15950-8014-48EB-AE7A-EA6154E0D7A4}"/>
              </a:ext>
            </a:extLst>
          </p:cNvPr>
          <p:cNvSpPr txBox="1"/>
          <p:nvPr/>
        </p:nvSpPr>
        <p:spPr>
          <a:xfrm>
            <a:off x="132521" y="1171870"/>
            <a:ext cx="117281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second game is ‘What’s the spell Mr Wizard!’                     It’s a bit like What’s the time Mr Wolf!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BA321-9161-4260-8DEB-09FE98BA3FD8}"/>
              </a:ext>
            </a:extLst>
          </p:cNvPr>
          <p:cNvSpPr txBox="1"/>
          <p:nvPr/>
        </p:nvSpPr>
        <p:spPr>
          <a:xfrm>
            <a:off x="8216347" y="4715894"/>
            <a:ext cx="373674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There are some ideas for spells on the next page!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F175E-B656-4421-9E95-001AFBFA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4" y="1616436"/>
            <a:ext cx="6812566" cy="472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6132C-CE65-4172-B5DA-83493384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649" y="2776537"/>
            <a:ext cx="1343025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F34760-75ED-4127-85E5-7DC9FDACC8EA}"/>
              </a:ext>
            </a:extLst>
          </p:cNvPr>
          <p:cNvSpPr txBox="1"/>
          <p:nvPr/>
        </p:nvSpPr>
        <p:spPr>
          <a:xfrm>
            <a:off x="8862139" y="1950758"/>
            <a:ext cx="29375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Remember to keep your safe </a:t>
            </a:r>
          </a:p>
          <a:p>
            <a:r>
              <a:rPr lang="en-GB" dirty="0"/>
              <a:t>distance if you are playing </a:t>
            </a:r>
          </a:p>
          <a:p>
            <a:r>
              <a:rPr lang="en-GB" dirty="0"/>
              <a:t>with friends</a:t>
            </a:r>
          </a:p>
        </p:txBody>
      </p:sp>
    </p:spTree>
    <p:extLst>
      <p:ext uri="{BB962C8B-B14F-4D97-AF65-F5344CB8AC3E}">
        <p14:creationId xmlns:p14="http://schemas.microsoft.com/office/powerpoint/2010/main" val="3287563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Wednesday 17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50230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count to 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0" y="1072565"/>
            <a:ext cx="11926957" cy="575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</a:t>
            </a: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carefully counted down from 20 (or up to 20).</a:t>
            </a:r>
            <a:endParaRPr lang="en-GB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15950-8014-48EB-AE7A-EA6154E0D7A4}"/>
              </a:ext>
            </a:extLst>
          </p:cNvPr>
          <p:cNvSpPr txBox="1"/>
          <p:nvPr/>
        </p:nvSpPr>
        <p:spPr>
          <a:xfrm>
            <a:off x="132521" y="1171870"/>
            <a:ext cx="117281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Here are some ideas for ‘What’s the spell Mr Wizard?’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6132C-CE65-4172-B5DA-83493384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940" y="4854597"/>
            <a:ext cx="1343025" cy="130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DD9E2-E966-4D52-AD97-ADEF8CD3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76" y="1775792"/>
            <a:ext cx="6482599" cy="4504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2FA40-2381-4739-A216-080370614995}"/>
              </a:ext>
            </a:extLst>
          </p:cNvPr>
          <p:cNvSpPr txBox="1"/>
          <p:nvPr/>
        </p:nvSpPr>
        <p:spPr>
          <a:xfrm>
            <a:off x="9647583" y="3617843"/>
            <a:ext cx="22131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Remember to keep your safe distance if you are playing with friends. </a:t>
            </a:r>
          </a:p>
        </p:txBody>
      </p:sp>
    </p:spTree>
    <p:extLst>
      <p:ext uri="{BB962C8B-B14F-4D97-AF65-F5344CB8AC3E}">
        <p14:creationId xmlns:p14="http://schemas.microsoft.com/office/powerpoint/2010/main" val="150342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Thankful</a:t>
            </a:r>
          </a:p>
          <a:p>
            <a:r>
              <a:rPr lang="en-GB" sz="6000" dirty="0">
                <a:solidFill>
                  <a:schemeClr val="bg1"/>
                </a:solidFill>
              </a:rPr>
              <a:t>Thursday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6B455-E868-4690-B630-76F41417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04" y="2390568"/>
            <a:ext cx="2524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4985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18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‘b’  today						set 2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 </a:t>
            </a:r>
            <a:r>
              <a:rPr lang="en-GB" sz="2400" dirty="0">
                <a:latin typeface="Comic Sans MS" panose="030F0702030302020204" pitchFamily="66" charset="0"/>
              </a:rPr>
              <a:t>	  </a:t>
            </a: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207" y="55839"/>
            <a:ext cx="3173019" cy="1756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EF38DF-DBE6-41A0-B003-6C244BE1F3C1}"/>
              </a:ext>
            </a:extLst>
          </p:cNvPr>
          <p:cNvSpPr txBox="1"/>
          <p:nvPr/>
        </p:nvSpPr>
        <p:spPr>
          <a:xfrm>
            <a:off x="6382897" y="2301790"/>
            <a:ext cx="2734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confident reading and writing set 1 sounds, you can start to work through set 2 sounds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F02B2-B27C-4F03-A693-9A6952FB7318}"/>
              </a:ext>
            </a:extLst>
          </p:cNvPr>
          <p:cNvSpPr txBox="1"/>
          <p:nvPr/>
        </p:nvSpPr>
        <p:spPr>
          <a:xfrm>
            <a:off x="10376452" y="3763617"/>
            <a:ext cx="15931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Key words</a:t>
            </a:r>
          </a:p>
          <a:p>
            <a:r>
              <a:rPr lang="en-GB" b="1" dirty="0">
                <a:solidFill>
                  <a:srgbClr val="0070C0"/>
                </a:solidFill>
              </a:rPr>
              <a:t>out     one  </a:t>
            </a:r>
          </a:p>
        </p:txBody>
      </p:sp>
    </p:spTree>
    <p:extLst>
      <p:ext uri="{BB962C8B-B14F-4D97-AF65-F5344CB8AC3E}">
        <p14:creationId xmlns:p14="http://schemas.microsoft.com/office/powerpoint/2010/main" val="251248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7AE2-85F8-4C5F-B665-63B17B4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806223"/>
            <a:ext cx="11661913" cy="58331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Have a look at </a:t>
            </a:r>
            <a:r>
              <a:rPr lang="en-GB" altLang="en-US" sz="3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https://www.oxfordowl.co.uk</a:t>
            </a:r>
            <a:r>
              <a:rPr lang="en-GB" altLang="en-US" sz="3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3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choose a free online book to read.</a:t>
            </a: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Class login. User name: oak.fernhill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Password: Fernhill    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Select age 4-5</a:t>
            </a: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When you read, remember to use your phonics.  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Look for ‘special friends’?   If Yes – say the ‘special friends’ sound.  </a:t>
            </a:r>
          </a:p>
          <a:p>
            <a:pPr marL="0" indent="0">
              <a:buNone/>
            </a:pPr>
            <a:r>
              <a:rPr lang="en-GB" sz="3300" dirty="0">
                <a:solidFill>
                  <a:schemeClr val="bg1"/>
                </a:solidFill>
                <a:latin typeface="Comic Sans MS" panose="030F0702030302020204" pitchFamily="66" charset="0"/>
              </a:rPr>
              <a:t>Then ‘Fred talk’  the word, ‘say the word’. </a:t>
            </a: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3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internet.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4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5FEC-838F-4759-9549-A1B193A45E8C}"/>
              </a:ext>
            </a:extLst>
          </p:cNvPr>
          <p:cNvSpPr txBox="1"/>
          <p:nvPr/>
        </p:nvSpPr>
        <p:spPr>
          <a:xfrm>
            <a:off x="238539" y="344557"/>
            <a:ext cx="116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Daily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1EAE11-76B3-4DED-90FC-81871C2152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59777" y="344557"/>
            <a:ext cx="3940675" cy="14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8553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18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69383" y="674561"/>
            <a:ext cx="1193432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write a list.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69383" y="1209862"/>
            <a:ext cx="11853234" cy="5416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I would like you to create a potion to stop the wizard from casting anymore spells.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created list of ingredients. 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58788-F188-4897-A136-CEC00D59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45" y="1900050"/>
            <a:ext cx="6353175" cy="4029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4616B-BF14-4BB8-83D2-A6EA254BE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945" y="68854"/>
            <a:ext cx="1562765" cy="1673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33BE1-46E1-4DC4-AA0D-A9183A30CB17}"/>
              </a:ext>
            </a:extLst>
          </p:cNvPr>
          <p:cNvSpPr txBox="1"/>
          <p:nvPr/>
        </p:nvSpPr>
        <p:spPr>
          <a:xfrm>
            <a:off x="9069145" y="4654403"/>
            <a:ext cx="271203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There are some ideas on the next page.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E726E-1A03-43D5-BD62-FFC2781559CC}"/>
              </a:ext>
            </a:extLst>
          </p:cNvPr>
          <p:cNvSpPr txBox="1"/>
          <p:nvPr/>
        </p:nvSpPr>
        <p:spPr>
          <a:xfrm>
            <a:off x="4286413" y="5382102"/>
            <a:ext cx="2299917" cy="5320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963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68894-AC32-4B6C-AB24-8CA2D4A1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8" y="319397"/>
            <a:ext cx="5496282" cy="540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5AE8D-C9B5-4543-A0D5-16880C6F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368" y="1285462"/>
            <a:ext cx="5315235" cy="54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4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F763-BC43-478E-AC2C-42EFFEE9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 to sharing equally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FE40-BFF7-49D5-8582-4D7F0902D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https://www.youtube.com/watch?v=KTFJ9gjfAXg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013DC-9609-4F4F-9E18-1898D77E3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97" y="3429000"/>
            <a:ext cx="50958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5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9559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18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64848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solve problems by halving.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6" y="1026513"/>
            <a:ext cx="11926956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								</a:t>
            </a: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CDC9A-EA36-42A8-A8D4-6C4D03A7D64D}"/>
              </a:ext>
            </a:extLst>
          </p:cNvPr>
          <p:cNvSpPr txBox="1"/>
          <p:nvPr/>
        </p:nvSpPr>
        <p:spPr>
          <a:xfrm>
            <a:off x="145776" y="1076277"/>
            <a:ext cx="1157742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wizard has been doubling everything so there’s far too much food at the princesses party!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Today I would like you to help to halve what is on the plates so we are not too greedy.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5B662-2C85-402E-8662-CAF9BB96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2049371"/>
            <a:ext cx="6694289" cy="465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2F552-61A7-4AB6-A5EC-64EBC302386A}"/>
              </a:ext>
            </a:extLst>
          </p:cNvPr>
          <p:cNvSpPr txBox="1"/>
          <p:nvPr/>
        </p:nvSpPr>
        <p:spPr>
          <a:xfrm>
            <a:off x="8150501" y="2210996"/>
            <a:ext cx="3418233" cy="31393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Hint.</a:t>
            </a:r>
          </a:p>
          <a:p>
            <a:endParaRPr lang="en-GB" dirty="0"/>
          </a:p>
          <a:p>
            <a:r>
              <a:rPr lang="en-GB" dirty="0"/>
              <a:t>Halving means to share equally.</a:t>
            </a:r>
          </a:p>
          <a:p>
            <a:endParaRPr lang="en-GB" dirty="0"/>
          </a:p>
          <a:p>
            <a:r>
              <a:rPr lang="en-GB" dirty="0"/>
              <a:t>Count the food first and write how many there are altogether.  </a:t>
            </a:r>
          </a:p>
          <a:p>
            <a:endParaRPr lang="en-GB" dirty="0"/>
          </a:p>
          <a:p>
            <a:r>
              <a:rPr lang="en-GB" dirty="0"/>
              <a:t>Then draw 2 empty plates and share the food equally between the 2 plates to work out half of the total amount.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6F932-24D1-4F50-A326-341F24287FA2}"/>
              </a:ext>
            </a:extLst>
          </p:cNvPr>
          <p:cNvSpPr txBox="1"/>
          <p:nvPr/>
        </p:nvSpPr>
        <p:spPr>
          <a:xfrm>
            <a:off x="9422296" y="5791200"/>
            <a:ext cx="2425147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There are some more for you to try on the next page. </a:t>
            </a:r>
          </a:p>
        </p:txBody>
      </p:sp>
    </p:spTree>
    <p:extLst>
      <p:ext uri="{BB962C8B-B14F-4D97-AF65-F5344CB8AC3E}">
        <p14:creationId xmlns:p14="http://schemas.microsoft.com/office/powerpoint/2010/main" val="1931724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9559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Thursday 18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64848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solve problems by halving.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6" y="1026513"/>
            <a:ext cx="11926956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								</a:t>
            </a: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6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counted his friends and decided if you can share this number equally between 2 plates. </a:t>
            </a:r>
            <a:endParaRPr lang="en-GB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CDC9A-EA36-42A8-A8D4-6C4D03A7D64D}"/>
              </a:ext>
            </a:extLst>
          </p:cNvPr>
          <p:cNvSpPr txBox="1"/>
          <p:nvPr/>
        </p:nvSpPr>
        <p:spPr>
          <a:xfrm>
            <a:off x="145776" y="1076277"/>
            <a:ext cx="115774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Here are some more plates of food for you to count and then share equally between 2 plates.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7CC08-13C2-4A99-BBE2-36233364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1" y="1470878"/>
            <a:ext cx="6820314" cy="47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7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Fantastic</a:t>
            </a:r>
          </a:p>
          <a:p>
            <a:r>
              <a:rPr lang="en-GB" sz="6000" dirty="0">
                <a:solidFill>
                  <a:schemeClr val="bg1"/>
                </a:solidFill>
              </a:rPr>
              <a:t>Friday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072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82635" y="889843"/>
            <a:ext cx="11863590" cy="5139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 </a:t>
            </a:r>
          </a:p>
          <a:p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Practice set 1 sound    ‘f’  today						set 2 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igh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 	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91559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468" y="74890"/>
            <a:ext cx="3556000" cy="1968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A0CB2-46FC-4FBC-806E-583231518DF1}"/>
              </a:ext>
            </a:extLst>
          </p:cNvPr>
          <p:cNvSpPr txBox="1"/>
          <p:nvPr/>
        </p:nvSpPr>
        <p:spPr>
          <a:xfrm>
            <a:off x="6382897" y="2301790"/>
            <a:ext cx="2734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confident reading and writing set 1 sounds, you can start to work through set 2 sounds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ACE83-0BC9-4F05-BD05-46D3A8BDCF76}"/>
              </a:ext>
            </a:extLst>
          </p:cNvPr>
          <p:cNvSpPr txBox="1"/>
          <p:nvPr/>
        </p:nvSpPr>
        <p:spPr>
          <a:xfrm>
            <a:off x="10376452" y="3763617"/>
            <a:ext cx="159315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Key words</a:t>
            </a:r>
          </a:p>
          <a:p>
            <a:r>
              <a:rPr lang="en-GB" b="1">
                <a:solidFill>
                  <a:srgbClr val="0070C0"/>
                </a:solidFill>
              </a:rPr>
              <a:t>the  </a:t>
            </a:r>
            <a:r>
              <a:rPr lang="en-GB" b="1" dirty="0">
                <a:solidFill>
                  <a:srgbClr val="0070C0"/>
                </a:solidFill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2070828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5062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238541" y="520751"/>
            <a:ext cx="987286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write a sentence.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238540" y="1002383"/>
            <a:ext cx="11823421" cy="58169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have been reading the story of ‘The Princess and the Wizard’ </a:t>
            </a:r>
          </a:p>
          <a:p>
            <a:endParaRPr lang="en-GB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Can you remember what happens in the beginning, in the middle and at the end of this story?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Did it have a happy ending?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I’d like you to create an invitation to Princess Eliza’s birthday party.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Your invitation must include ‘please come to my party’.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Your invitation should have a picture or map to show people where to come.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You could include: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Who you are inviting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Where the party is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The time the party starts and finishes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Some games you might play at the party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What food you might eat at the party. 	       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From (and your name)</a:t>
            </a:r>
          </a:p>
          <a:p>
            <a:endParaRPr lang="en-GB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used your phonics and left spaces between words. 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86809-2B5F-490E-839D-88152BC89C69}"/>
              </a:ext>
            </a:extLst>
          </p:cNvPr>
          <p:cNvSpPr txBox="1"/>
          <p:nvPr/>
        </p:nvSpPr>
        <p:spPr>
          <a:xfrm>
            <a:off x="4986583" y="4889405"/>
            <a:ext cx="6851373" cy="1384995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Don’t forget to use your phonics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Remember: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Say your sentence first, count the words on your fingers as you say it.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Repeat your sentence.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Now write your first word, (remembering to ‘Fred talk’ each word).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Leave a finger space before you write your next word.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722766-F20C-45C3-8140-0055362E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375" y="4693047"/>
            <a:ext cx="888798" cy="456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BC79E-E6B7-460F-B9AE-9DA88088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79" y="2164953"/>
            <a:ext cx="1661321" cy="2244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0A54A-C0C0-4141-BF87-3FEC41E0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8" y="-31741"/>
            <a:ext cx="1562765" cy="1673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7912E-A24D-4706-8F6B-5DA39E2EA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217" y="2442435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8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FD4-A04E-4D07-AB05-46C44D79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Symmetry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F123-F933-42DE-AFA9-DCB37D45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https://www.topmarks.co.uk/symmetry/symmetry-matching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7241A-86EA-408D-9F13-A04674EB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2" y="2482712"/>
            <a:ext cx="6657995" cy="41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9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1058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73545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talk about position and distance.  We will also look at pattern.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0" y="1025849"/>
            <a:ext cx="12192000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Today I would like you to look at the pictures and decide who is closest to us, the princess or the wizard.  </a:t>
            </a:r>
            <a:endParaRPr lang="en-GB" sz="1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used some words like: closest, nearer, far away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EF27B-43E2-4E45-B6D8-8E087CAC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892377"/>
            <a:ext cx="5181247" cy="3302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59DB6-2062-4DAF-BCD8-CC4EA6CC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60" y="1683027"/>
            <a:ext cx="6367581" cy="405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3CCAB0-4EA9-4C12-B9E3-AA2687A8CECD}"/>
              </a:ext>
            </a:extLst>
          </p:cNvPr>
          <p:cNvSpPr txBox="1"/>
          <p:nvPr/>
        </p:nvSpPr>
        <p:spPr>
          <a:xfrm>
            <a:off x="9382539" y="5832151"/>
            <a:ext cx="2438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There is another activity on the next page.  </a:t>
            </a:r>
          </a:p>
        </p:txBody>
      </p:sp>
    </p:spTree>
    <p:extLst>
      <p:ext uri="{BB962C8B-B14F-4D97-AF65-F5344CB8AC3E}">
        <p14:creationId xmlns:p14="http://schemas.microsoft.com/office/powerpoint/2010/main" val="153180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7AE2-85F8-4C5F-B665-63B17B4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867777"/>
            <a:ext cx="11661913" cy="56456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Our current topic is ‘Not Every Superhero Wears A Cape’</a:t>
            </a: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See the topic information sheet on our school website.  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It provides activities for 2 weeks.  </a:t>
            </a: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1200" dirty="0">
                <a:solidFill>
                  <a:schemeClr val="bg1"/>
                </a:solidFill>
                <a:latin typeface="Comic Sans MS" panose="030F0702030302020204" pitchFamily="66" charset="0"/>
              </a:rPr>
              <a:t>Please take a look and choose 3 activities to do each week.  </a:t>
            </a: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i="1" dirty="0">
                <a:solidFill>
                  <a:schemeClr val="bg1"/>
                </a:solidFill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7200" dirty="0">
                <a:highlight>
                  <a:srgbClr val="0000FF"/>
                </a:highlight>
                <a:latin typeface="Comic Sans MS" panose="030F0702030302020204" pitchFamily="66" charset="0"/>
              </a:rPr>
              <a:t>The Home Learning sheet includes lots of links to YouTube. </a:t>
            </a:r>
          </a:p>
          <a:p>
            <a:pPr marL="0" indent="0" algn="ctr">
              <a:buNone/>
            </a:pPr>
            <a:r>
              <a:rPr lang="en-GB" sz="7200" dirty="0">
                <a:highlight>
                  <a:srgbClr val="0000FF"/>
                </a:highlight>
                <a:latin typeface="Comic Sans MS" panose="030F0702030302020204" pitchFamily="66" charset="0"/>
              </a:rPr>
              <a:t> Please always ensure that your child is supervised whilst on the internet. </a:t>
            </a:r>
            <a:endParaRPr lang="en-GB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5FEC-838F-4759-9549-A1B193A45E8C}"/>
              </a:ext>
            </a:extLst>
          </p:cNvPr>
          <p:cNvSpPr txBox="1"/>
          <p:nvPr/>
        </p:nvSpPr>
        <p:spPr>
          <a:xfrm>
            <a:off x="0" y="344557"/>
            <a:ext cx="1195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056300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1058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 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73545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create a symmetrical pattern.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66261" y="973655"/>
            <a:ext cx="12059477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582F8-335F-4ED5-A9F9-86E165DBF6A4}"/>
              </a:ext>
            </a:extLst>
          </p:cNvPr>
          <p:cNvSpPr txBox="1"/>
          <p:nvPr/>
        </p:nvSpPr>
        <p:spPr>
          <a:xfrm>
            <a:off x="8640418" y="4520185"/>
            <a:ext cx="24384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There are some crowns for you to complete on the next few pages.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67638-E97F-4C96-AAA9-C3434659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75" y="1130138"/>
            <a:ext cx="7171003" cy="4964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F7755-C766-4D4A-8111-7B09AEFB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30" y="1232237"/>
            <a:ext cx="1019175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DBA98-8F04-4039-9036-A00234922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357" y="1232237"/>
            <a:ext cx="1247775" cy="103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48A413-E72B-4463-B668-D35B50217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818" y="2371316"/>
            <a:ext cx="2209800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CE332-4E1B-4841-9D23-E56FACCE2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293" y="2409556"/>
            <a:ext cx="15430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4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1058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 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73545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create a symmetrical pattern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0" y="1025849"/>
            <a:ext cx="12059477" cy="58169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GB" sz="1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looked at the position of the shapes to complete a symmetrical pattern.  </a:t>
            </a:r>
            <a:endParaRPr lang="en-GB" sz="1200" b="1" dirty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0578F-D149-4146-B247-2137788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214900"/>
            <a:ext cx="7561815" cy="44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3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1058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 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73545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create a symmetrical pattern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0" y="1025849"/>
            <a:ext cx="12059477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looked at the position of the shapes to complete a symmetrical pattern.  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737E5-8FDF-4185-B6ED-F351EB1FE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60" y="1338470"/>
            <a:ext cx="7804510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03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1058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Friday 19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 			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573545"/>
            <a:ext cx="119269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Today we are learning to create a symmetrical pattern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0" y="1025849"/>
            <a:ext cx="12059477" cy="5570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1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have looked at the position of the shapes to complete a symmetrical pattern.  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45DA2-18D5-4D6B-93C9-61E85E77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27" y="1130137"/>
            <a:ext cx="8210952" cy="46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77E9-F0AA-40E5-96FD-1B4D6AE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193481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Oak Class</a:t>
            </a:r>
            <a:b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F63D-60EF-4856-A8C3-F82B2037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3531"/>
            <a:ext cx="9144000" cy="2756106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Marvellous</a:t>
            </a:r>
          </a:p>
          <a:p>
            <a:r>
              <a:rPr lang="en-GB" sz="6000" dirty="0">
                <a:solidFill>
                  <a:schemeClr val="bg1"/>
                </a:solidFill>
              </a:rPr>
              <a:t>Monday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57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85530"/>
            <a:ext cx="11823834" cy="55659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Phonics – Reading </a:t>
            </a:r>
            <a:r>
              <a:rPr lang="en-GB" sz="28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45773" y="725570"/>
            <a:ext cx="1186359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Please work on set 1 sound    ‘c’  today	 				set 2  ‘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ou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Ruth Miskin Training  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https://www.youtube.com/channel/UCo7fbLgY2oA_cFCIg9GdxtQ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If you can, work through ‘Word time’ and ‘Spelling’ too. </a:t>
            </a: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4BCE-C7FC-4AA5-B378-820836BC2B26}"/>
              </a:ext>
            </a:extLst>
          </p:cNvPr>
          <p:cNvSpPr txBox="1"/>
          <p:nvPr/>
        </p:nvSpPr>
        <p:spPr>
          <a:xfrm>
            <a:off x="145775" y="5638551"/>
            <a:ext cx="11863590" cy="892552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Remember to do some reading today.              </a:t>
            </a:r>
            <a:r>
              <a:rPr lang="en-GB" alt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https://www.oxfordowl.co.uk</a:t>
            </a:r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		</a:t>
            </a:r>
            <a:r>
              <a:rPr lang="en-GB" sz="1600" dirty="0">
                <a:highlight>
                  <a:srgbClr val="0000FF"/>
                </a:highlight>
                <a:latin typeface="Comic Sans MS" panose="030F0702030302020204" pitchFamily="66" charset="0"/>
              </a:rPr>
              <a:t>Please always ensure that your child is supervised whilst on the internet</a:t>
            </a:r>
            <a:r>
              <a:rPr lang="en-GB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F1126369-A1E5-4BE0-88A9-291CE915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7490792"/>
            <a:ext cx="933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C3003-244F-47C8-9101-7732D787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151" y="253556"/>
            <a:ext cx="2881191" cy="1595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A5694-182D-4BCA-9D21-5391D75F4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2" y="5634645"/>
            <a:ext cx="1412268" cy="1207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A5392-DE34-47FF-8311-4B975A0CD998}"/>
              </a:ext>
            </a:extLst>
          </p:cNvPr>
          <p:cNvSpPr txBox="1"/>
          <p:nvPr/>
        </p:nvSpPr>
        <p:spPr>
          <a:xfrm>
            <a:off x="5919071" y="2443310"/>
            <a:ext cx="2734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confident reading and writing set 1 sounds, you can start to work through set 2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A45F0-4191-4792-8964-9CECB7C7A432}"/>
              </a:ext>
            </a:extLst>
          </p:cNvPr>
          <p:cNvSpPr txBox="1"/>
          <p:nvPr/>
        </p:nvSpPr>
        <p:spPr>
          <a:xfrm>
            <a:off x="10376452" y="3763617"/>
            <a:ext cx="159315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Key words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go  no</a:t>
            </a:r>
          </a:p>
        </p:txBody>
      </p:sp>
    </p:spTree>
    <p:extLst>
      <p:ext uri="{BB962C8B-B14F-4D97-AF65-F5344CB8AC3E}">
        <p14:creationId xmlns:p14="http://schemas.microsoft.com/office/powerpoint/2010/main" val="173559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85530"/>
            <a:ext cx="11009243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 June 2020	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77416" y="683903"/>
            <a:ext cx="118147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write slowly to form our letters clearly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69383" y="1197276"/>
            <a:ext cx="11822748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  <a:hlinkClick r:id="rId4"/>
            </a:endParaRP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https://www.teachhandwriting.co.uk/pre-handwriting-patterns.html</a:t>
            </a:r>
            <a:r>
              <a:rPr lang="en-GB" dirty="0">
                <a:latin typeface="Comic Sans MS" panose="030F0702030302020204" pitchFamily="66" charset="0"/>
              </a:rPr>
              <a:t>        </a:t>
            </a:r>
            <a:r>
              <a:rPr lang="en-GB" dirty="0"/>
              <a:t>  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Have a look at these two words.    Choose one of the words and practise writing each of the letters.   				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						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Try to write slowly.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Please write each letter three times and then check back with the video, to make sure that you are forming your letters correctly.  </a:t>
            </a: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5"/>
              </a:rPr>
              <a:t>https://www.teachhandwriting.co.uk/cursive-letters-beginners-choice-2.html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6B13A-583B-4617-B3F8-A7E207360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235" y="3841744"/>
            <a:ext cx="1123950" cy="96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27EE4-4E5A-49D9-ACE2-35D034CB4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074" y="2694539"/>
            <a:ext cx="1162050" cy="971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7D1769-D678-4640-9956-8565E3709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83" y="2704105"/>
            <a:ext cx="1123950" cy="952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4F659C-91E6-404A-8156-C751B53F6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19131" y="305412"/>
            <a:ext cx="1103486" cy="1019525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4FF62E-F5B0-4A78-971A-DE8A317AB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76306" y="136008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AA44B6-C42F-4346-A6E5-03615E375E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3489" y="2725639"/>
            <a:ext cx="1085850" cy="94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6BFEF3-378D-466C-B537-57298CC6E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2702" y="2739927"/>
            <a:ext cx="1143000" cy="933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E2E251-9BCF-428F-8559-C4AEAE8A2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6317" y="3836900"/>
            <a:ext cx="1143000" cy="95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24C3EC-27CA-4305-9DAC-3ABB8AC76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618" y="2682777"/>
            <a:ext cx="1162050" cy="9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F6B97-1FD7-4549-AF00-E1D0EBD628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2283" y="2739927"/>
            <a:ext cx="111442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482F36-0B7C-45A1-BCD2-37E1DDDF5B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1036" y="3856031"/>
            <a:ext cx="1143000" cy="933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E58170-B848-45B5-A256-2DE6676E33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1293" y="3841744"/>
            <a:ext cx="1133475" cy="95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2A10F-3C3F-4CA8-92DE-D6C3502BD2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3689" y="3856031"/>
            <a:ext cx="1114425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26CD17-C479-4546-90A8-311E26A20F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29920" y="3836900"/>
            <a:ext cx="11430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166A6-3ED7-4D06-A103-C7831C41DA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3614" y="2720877"/>
            <a:ext cx="1162050" cy="933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1A12AA-D91C-4B1F-A950-C41EE5830C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75005" y="2739927"/>
            <a:ext cx="11525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B016-1415-468C-BD28-119AF8D3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Finish the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5DD2-C6C8-46C3-B4E1-C56567AB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https://www.topmarks.co.uk/maths-games/3-5-years/shape-position-and-movement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141F4-5A26-42A4-B40E-77B480F1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896" y="2547937"/>
            <a:ext cx="6029739" cy="37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419B-38B1-48D9-AF80-702203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85530"/>
            <a:ext cx="9515060" cy="55659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Monday  15</a:t>
            </a:r>
            <a:r>
              <a:rPr lang="en-GB" sz="28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June 2020			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5E5D6-9F17-4085-A03F-8DCA7CD146E4}"/>
              </a:ext>
            </a:extLst>
          </p:cNvPr>
          <p:cNvSpPr txBox="1"/>
          <p:nvPr/>
        </p:nvSpPr>
        <p:spPr>
          <a:xfrm>
            <a:off x="132522" y="681961"/>
            <a:ext cx="119269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Today we are learning to explore patterns and learn the days of the week. 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4D615-8B90-499C-B8E5-377AD9764C88}"/>
              </a:ext>
            </a:extLst>
          </p:cNvPr>
          <p:cNvSpPr txBox="1"/>
          <p:nvPr/>
        </p:nvSpPr>
        <p:spPr>
          <a:xfrm>
            <a:off x="132522" y="1143626"/>
            <a:ext cx="1192695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In the story the wizard has a challenge for the princess every day. 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Your challenge today is to order a special pattern – your week. </a:t>
            </a: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Start by singing the days of the week songs. </a:t>
            </a: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hlinkClick r:id="rId2"/>
              </a:rPr>
              <a:t>https://www.youtube.com/watch?v=loINl3Ln6Ck</a:t>
            </a:r>
            <a:r>
              <a:rPr lang="en-GB" dirty="0"/>
              <a:t>          Starting with Sunday</a:t>
            </a: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hlinkClick r:id="rId3"/>
              </a:rPr>
              <a:t>https://www.youtube.com/watch?v=mXMofxtDPUQ</a:t>
            </a:r>
            <a:r>
              <a:rPr lang="en-GB" dirty="0"/>
              <a:t>    Starting with Monday</a:t>
            </a:r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There are activities to fill in the missing days of the week on the next pages.  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You know you have done a good job if you can say the days of the week in the correct order.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CBFEA-E16F-4F48-B357-36B5ADAF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228" y="1167645"/>
            <a:ext cx="1619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2621</Words>
  <Application>Microsoft Office PowerPoint</Application>
  <PresentationFormat>Widescreen</PresentationFormat>
  <Paragraphs>613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Times New Roman</vt:lpstr>
      <vt:lpstr>Office Theme</vt:lpstr>
      <vt:lpstr>Oak Class Home Learning</vt:lpstr>
      <vt:lpstr>PowerPoint Presentation</vt:lpstr>
      <vt:lpstr>PowerPoint Presentation</vt:lpstr>
      <vt:lpstr>PowerPoint Presentation</vt:lpstr>
      <vt:lpstr>Oak Class Home Learning</vt:lpstr>
      <vt:lpstr>   Phonics – Reading  </vt:lpstr>
      <vt:lpstr>Monday 15th  June 2020   English</vt:lpstr>
      <vt:lpstr>Finish the pattern</vt:lpstr>
      <vt:lpstr>Monday  15th June 2020   Maths</vt:lpstr>
      <vt:lpstr>Monday  15th June 2020   Maths</vt:lpstr>
      <vt:lpstr>Monday  15th June 2020   Maths</vt:lpstr>
      <vt:lpstr>Monday  15th June 2020   Maths</vt:lpstr>
      <vt:lpstr>Monday  15th June 2020   Maths</vt:lpstr>
      <vt:lpstr>Monday  15th June 2020   Maths</vt:lpstr>
      <vt:lpstr>Oak Class Home Learning</vt:lpstr>
      <vt:lpstr>   Phonics – Reading  </vt:lpstr>
      <vt:lpstr>Tuesday 16th June 2020   English</vt:lpstr>
      <vt:lpstr>Counting objects</vt:lpstr>
      <vt:lpstr>Tuesday 16th  June 2020   Maths</vt:lpstr>
      <vt:lpstr>Tuesday 16th  June 2020   Maths</vt:lpstr>
      <vt:lpstr>Oak Class Home Learning</vt:lpstr>
      <vt:lpstr>   Phonics  – Reading  </vt:lpstr>
      <vt:lpstr>Wednesday 17th June 2020   English</vt:lpstr>
      <vt:lpstr>Counting up to 20 and counting from 20 to 0.</vt:lpstr>
      <vt:lpstr>Wednesday 17th June 2020   Maths</vt:lpstr>
      <vt:lpstr>Wednesday 17th June 2020   Maths</vt:lpstr>
      <vt:lpstr>Wednesday 17th June 2020   Maths</vt:lpstr>
      <vt:lpstr>Oak Class Home Learning</vt:lpstr>
      <vt:lpstr>   Phonics – Reading  </vt:lpstr>
      <vt:lpstr>Thursday 18th June 2020   English</vt:lpstr>
      <vt:lpstr>PowerPoint Presentation</vt:lpstr>
      <vt:lpstr>Introduction to sharing equally</vt:lpstr>
      <vt:lpstr>Thursday 18th June 2020   Maths</vt:lpstr>
      <vt:lpstr>Thursday 18th June 2020   Maths</vt:lpstr>
      <vt:lpstr>Oak Class Home Learning</vt:lpstr>
      <vt:lpstr>Phonics – Reading  </vt:lpstr>
      <vt:lpstr>Friday 19th June 2020   English</vt:lpstr>
      <vt:lpstr>Symmetry Game</vt:lpstr>
      <vt:lpstr>Friday 19th June 2020   Maths</vt:lpstr>
      <vt:lpstr>Friday 19th June 2020    Maths</vt:lpstr>
      <vt:lpstr>Friday 19th June 2020    Maths</vt:lpstr>
      <vt:lpstr>Friday 19th June 2020    Maths</vt:lpstr>
      <vt:lpstr>Friday 19th June 2020    Maths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Class Home Learning</dc:title>
  <dc:creator>Julie Parlane</dc:creator>
  <cp:lastModifiedBy>Hayley Barkley</cp:lastModifiedBy>
  <cp:revision>404</cp:revision>
  <dcterms:created xsi:type="dcterms:W3CDTF">2020-04-24T13:57:33Z</dcterms:created>
  <dcterms:modified xsi:type="dcterms:W3CDTF">2020-06-12T12:53:01Z</dcterms:modified>
</cp:coreProperties>
</file>