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72" r:id="rId5"/>
    <p:sldId id="273" r:id="rId6"/>
    <p:sldId id="363" r:id="rId7"/>
    <p:sldId id="362" r:id="rId8"/>
    <p:sldId id="364" r:id="rId9"/>
    <p:sldId id="365" r:id="rId10"/>
    <p:sldId id="366" r:id="rId11"/>
    <p:sldId id="274" r:id="rId12"/>
    <p:sldId id="326" r:id="rId13"/>
    <p:sldId id="357" r:id="rId14"/>
    <p:sldId id="370" r:id="rId15"/>
    <p:sldId id="352" r:id="rId16"/>
    <p:sldId id="359" r:id="rId17"/>
    <p:sldId id="368" r:id="rId18"/>
    <p:sldId id="353" r:id="rId19"/>
    <p:sldId id="355" r:id="rId20"/>
    <p:sldId id="369" r:id="rId21"/>
    <p:sldId id="354" r:id="rId22"/>
    <p:sldId id="361" r:id="rId23"/>
    <p:sldId id="371" r:id="rId24"/>
    <p:sldId id="33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4475E-EA63-46E4-AE5F-5E5A6367B9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34D9DAB-752B-4F29-B2CE-4ADE1F5512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62B64B-90B5-442F-9BAC-4B1C415DAFDB}"/>
              </a:ext>
            </a:extLst>
          </p:cNvPr>
          <p:cNvSpPr>
            <a:spLocks noGrp="1"/>
          </p:cNvSpPr>
          <p:nvPr>
            <p:ph type="dt" sz="half" idx="10"/>
          </p:nvPr>
        </p:nvSpPr>
        <p:spPr/>
        <p:txBody>
          <a:bodyPr/>
          <a:lstStyle/>
          <a:p>
            <a:fld id="{84FE990C-FDA1-4603-ACCF-A4F1D601928D}" type="datetimeFigureOut">
              <a:rPr lang="en-GB" smtClean="0"/>
              <a:t>10/07/2020</a:t>
            </a:fld>
            <a:endParaRPr lang="en-GB"/>
          </a:p>
        </p:txBody>
      </p:sp>
      <p:sp>
        <p:nvSpPr>
          <p:cNvPr id="5" name="Footer Placeholder 4">
            <a:extLst>
              <a:ext uri="{FF2B5EF4-FFF2-40B4-BE49-F238E27FC236}">
                <a16:creationId xmlns:a16="http://schemas.microsoft.com/office/drawing/2014/main" id="{D4F68C04-5448-4AF5-8DDA-E5BC3210DF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7B94B9-98B3-406B-B8F7-69EFCA6FCABA}"/>
              </a:ext>
            </a:extLst>
          </p:cNvPr>
          <p:cNvSpPr>
            <a:spLocks noGrp="1"/>
          </p:cNvSpPr>
          <p:nvPr>
            <p:ph type="sldNum" sz="quarter" idx="12"/>
          </p:nvPr>
        </p:nvSpPr>
        <p:spPr/>
        <p:txBody>
          <a:bodyPr/>
          <a:lstStyle/>
          <a:p>
            <a:fld id="{ACDDA8A1-379C-4107-930E-7E47FA63F301}" type="slidenum">
              <a:rPr lang="en-GB" smtClean="0"/>
              <a:t>‹#›</a:t>
            </a:fld>
            <a:endParaRPr lang="en-GB"/>
          </a:p>
        </p:txBody>
      </p:sp>
    </p:spTree>
    <p:extLst>
      <p:ext uri="{BB962C8B-B14F-4D97-AF65-F5344CB8AC3E}">
        <p14:creationId xmlns:p14="http://schemas.microsoft.com/office/powerpoint/2010/main" val="256442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501F-5FC7-4C8E-AAD7-566C5130C1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82F97A-5713-4BBA-A41D-74B75C74F3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CFE998-0302-42D6-812D-D77B02454610}"/>
              </a:ext>
            </a:extLst>
          </p:cNvPr>
          <p:cNvSpPr>
            <a:spLocks noGrp="1"/>
          </p:cNvSpPr>
          <p:nvPr>
            <p:ph type="dt" sz="half" idx="10"/>
          </p:nvPr>
        </p:nvSpPr>
        <p:spPr/>
        <p:txBody>
          <a:bodyPr/>
          <a:lstStyle/>
          <a:p>
            <a:fld id="{84FE990C-FDA1-4603-ACCF-A4F1D601928D}" type="datetimeFigureOut">
              <a:rPr lang="en-GB" smtClean="0"/>
              <a:t>10/07/2020</a:t>
            </a:fld>
            <a:endParaRPr lang="en-GB"/>
          </a:p>
        </p:txBody>
      </p:sp>
      <p:sp>
        <p:nvSpPr>
          <p:cNvPr id="5" name="Footer Placeholder 4">
            <a:extLst>
              <a:ext uri="{FF2B5EF4-FFF2-40B4-BE49-F238E27FC236}">
                <a16:creationId xmlns:a16="http://schemas.microsoft.com/office/drawing/2014/main" id="{CAD88C67-B24D-4434-BB74-C34E42792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4E855D-19D4-404C-B78D-4270BD5FA909}"/>
              </a:ext>
            </a:extLst>
          </p:cNvPr>
          <p:cNvSpPr>
            <a:spLocks noGrp="1"/>
          </p:cNvSpPr>
          <p:nvPr>
            <p:ph type="sldNum" sz="quarter" idx="12"/>
          </p:nvPr>
        </p:nvSpPr>
        <p:spPr/>
        <p:txBody>
          <a:bodyPr/>
          <a:lstStyle/>
          <a:p>
            <a:fld id="{ACDDA8A1-379C-4107-930E-7E47FA63F301}" type="slidenum">
              <a:rPr lang="en-GB" smtClean="0"/>
              <a:t>‹#›</a:t>
            </a:fld>
            <a:endParaRPr lang="en-GB"/>
          </a:p>
        </p:txBody>
      </p:sp>
    </p:spTree>
    <p:extLst>
      <p:ext uri="{BB962C8B-B14F-4D97-AF65-F5344CB8AC3E}">
        <p14:creationId xmlns:p14="http://schemas.microsoft.com/office/powerpoint/2010/main" val="304803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EE1B58-9791-4817-82DE-AF353C798D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F9264E-DDE4-4D9B-A2BB-1EB142B486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DC5C09-1DE3-41B0-B2E4-F8C2FB23CEDA}"/>
              </a:ext>
            </a:extLst>
          </p:cNvPr>
          <p:cNvSpPr>
            <a:spLocks noGrp="1"/>
          </p:cNvSpPr>
          <p:nvPr>
            <p:ph type="dt" sz="half" idx="10"/>
          </p:nvPr>
        </p:nvSpPr>
        <p:spPr/>
        <p:txBody>
          <a:bodyPr/>
          <a:lstStyle/>
          <a:p>
            <a:fld id="{84FE990C-FDA1-4603-ACCF-A4F1D601928D}" type="datetimeFigureOut">
              <a:rPr lang="en-GB" smtClean="0"/>
              <a:t>10/07/2020</a:t>
            </a:fld>
            <a:endParaRPr lang="en-GB"/>
          </a:p>
        </p:txBody>
      </p:sp>
      <p:sp>
        <p:nvSpPr>
          <p:cNvPr id="5" name="Footer Placeholder 4">
            <a:extLst>
              <a:ext uri="{FF2B5EF4-FFF2-40B4-BE49-F238E27FC236}">
                <a16:creationId xmlns:a16="http://schemas.microsoft.com/office/drawing/2014/main" id="{2156F180-C97C-4C9C-985C-1C92E88C1E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1B87BE-E68A-4750-95B9-D1FC44D6E544}"/>
              </a:ext>
            </a:extLst>
          </p:cNvPr>
          <p:cNvSpPr>
            <a:spLocks noGrp="1"/>
          </p:cNvSpPr>
          <p:nvPr>
            <p:ph type="sldNum" sz="quarter" idx="12"/>
          </p:nvPr>
        </p:nvSpPr>
        <p:spPr/>
        <p:txBody>
          <a:bodyPr/>
          <a:lstStyle/>
          <a:p>
            <a:fld id="{ACDDA8A1-379C-4107-930E-7E47FA63F301}" type="slidenum">
              <a:rPr lang="en-GB" smtClean="0"/>
              <a:t>‹#›</a:t>
            </a:fld>
            <a:endParaRPr lang="en-GB"/>
          </a:p>
        </p:txBody>
      </p:sp>
    </p:spTree>
    <p:extLst>
      <p:ext uri="{BB962C8B-B14F-4D97-AF65-F5344CB8AC3E}">
        <p14:creationId xmlns:p14="http://schemas.microsoft.com/office/powerpoint/2010/main" val="46407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4519-6FF9-44A5-979E-CDED55D596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D61508-2168-4EB0-90F2-5AB7219949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E60960-CC78-4969-9F30-26C0596F4B76}"/>
              </a:ext>
            </a:extLst>
          </p:cNvPr>
          <p:cNvSpPr>
            <a:spLocks noGrp="1"/>
          </p:cNvSpPr>
          <p:nvPr>
            <p:ph type="dt" sz="half" idx="10"/>
          </p:nvPr>
        </p:nvSpPr>
        <p:spPr/>
        <p:txBody>
          <a:bodyPr/>
          <a:lstStyle/>
          <a:p>
            <a:fld id="{84FE990C-FDA1-4603-ACCF-A4F1D601928D}" type="datetimeFigureOut">
              <a:rPr lang="en-GB" smtClean="0"/>
              <a:t>10/07/2020</a:t>
            </a:fld>
            <a:endParaRPr lang="en-GB"/>
          </a:p>
        </p:txBody>
      </p:sp>
      <p:sp>
        <p:nvSpPr>
          <p:cNvPr id="5" name="Footer Placeholder 4">
            <a:extLst>
              <a:ext uri="{FF2B5EF4-FFF2-40B4-BE49-F238E27FC236}">
                <a16:creationId xmlns:a16="http://schemas.microsoft.com/office/drawing/2014/main" id="{99CACA37-8B12-4BE4-A9F2-BF49372E07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F73187-B2AE-4F49-A8F2-BA45F4966714}"/>
              </a:ext>
            </a:extLst>
          </p:cNvPr>
          <p:cNvSpPr>
            <a:spLocks noGrp="1"/>
          </p:cNvSpPr>
          <p:nvPr>
            <p:ph type="sldNum" sz="quarter" idx="12"/>
          </p:nvPr>
        </p:nvSpPr>
        <p:spPr/>
        <p:txBody>
          <a:bodyPr/>
          <a:lstStyle/>
          <a:p>
            <a:fld id="{ACDDA8A1-379C-4107-930E-7E47FA63F301}" type="slidenum">
              <a:rPr lang="en-GB" smtClean="0"/>
              <a:t>‹#›</a:t>
            </a:fld>
            <a:endParaRPr lang="en-GB"/>
          </a:p>
        </p:txBody>
      </p:sp>
    </p:spTree>
    <p:extLst>
      <p:ext uri="{BB962C8B-B14F-4D97-AF65-F5344CB8AC3E}">
        <p14:creationId xmlns:p14="http://schemas.microsoft.com/office/powerpoint/2010/main" val="3365198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D30C-802B-4E3F-97F3-86F30E505B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C029FE-5A01-41F2-8656-7EE8B27B0E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A7F26-36C5-4200-B0C9-56D002226188}"/>
              </a:ext>
            </a:extLst>
          </p:cNvPr>
          <p:cNvSpPr>
            <a:spLocks noGrp="1"/>
          </p:cNvSpPr>
          <p:nvPr>
            <p:ph type="dt" sz="half" idx="10"/>
          </p:nvPr>
        </p:nvSpPr>
        <p:spPr/>
        <p:txBody>
          <a:bodyPr/>
          <a:lstStyle/>
          <a:p>
            <a:fld id="{84FE990C-FDA1-4603-ACCF-A4F1D601928D}" type="datetimeFigureOut">
              <a:rPr lang="en-GB" smtClean="0"/>
              <a:t>10/07/2020</a:t>
            </a:fld>
            <a:endParaRPr lang="en-GB"/>
          </a:p>
        </p:txBody>
      </p:sp>
      <p:sp>
        <p:nvSpPr>
          <p:cNvPr id="5" name="Footer Placeholder 4">
            <a:extLst>
              <a:ext uri="{FF2B5EF4-FFF2-40B4-BE49-F238E27FC236}">
                <a16:creationId xmlns:a16="http://schemas.microsoft.com/office/drawing/2014/main" id="{DB292A49-3D89-4157-BEFB-6D7233018E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2AD21B-4160-44F2-9ACC-DDE4322A8B5C}"/>
              </a:ext>
            </a:extLst>
          </p:cNvPr>
          <p:cNvSpPr>
            <a:spLocks noGrp="1"/>
          </p:cNvSpPr>
          <p:nvPr>
            <p:ph type="sldNum" sz="quarter" idx="12"/>
          </p:nvPr>
        </p:nvSpPr>
        <p:spPr/>
        <p:txBody>
          <a:bodyPr/>
          <a:lstStyle/>
          <a:p>
            <a:fld id="{ACDDA8A1-379C-4107-930E-7E47FA63F301}" type="slidenum">
              <a:rPr lang="en-GB" smtClean="0"/>
              <a:t>‹#›</a:t>
            </a:fld>
            <a:endParaRPr lang="en-GB"/>
          </a:p>
        </p:txBody>
      </p:sp>
    </p:spTree>
    <p:extLst>
      <p:ext uri="{BB962C8B-B14F-4D97-AF65-F5344CB8AC3E}">
        <p14:creationId xmlns:p14="http://schemas.microsoft.com/office/powerpoint/2010/main" val="167448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90D97-EF60-4294-8638-E4A1CDED48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38998D-F58A-4696-A146-0A779B7DD5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D2C15B-1AC5-48EA-9562-CEE5758DD1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B2726D-6C4C-4D96-A00B-52DF9523F4BD}"/>
              </a:ext>
            </a:extLst>
          </p:cNvPr>
          <p:cNvSpPr>
            <a:spLocks noGrp="1"/>
          </p:cNvSpPr>
          <p:nvPr>
            <p:ph type="dt" sz="half" idx="10"/>
          </p:nvPr>
        </p:nvSpPr>
        <p:spPr/>
        <p:txBody>
          <a:bodyPr/>
          <a:lstStyle/>
          <a:p>
            <a:fld id="{84FE990C-FDA1-4603-ACCF-A4F1D601928D}" type="datetimeFigureOut">
              <a:rPr lang="en-GB" smtClean="0"/>
              <a:t>10/07/2020</a:t>
            </a:fld>
            <a:endParaRPr lang="en-GB"/>
          </a:p>
        </p:txBody>
      </p:sp>
      <p:sp>
        <p:nvSpPr>
          <p:cNvPr id="6" name="Footer Placeholder 5">
            <a:extLst>
              <a:ext uri="{FF2B5EF4-FFF2-40B4-BE49-F238E27FC236}">
                <a16:creationId xmlns:a16="http://schemas.microsoft.com/office/drawing/2014/main" id="{B7668F4B-41AF-4792-8829-A235D2CEFB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D84FB6-D0F5-4CE5-BDCF-8E540089F07A}"/>
              </a:ext>
            </a:extLst>
          </p:cNvPr>
          <p:cNvSpPr>
            <a:spLocks noGrp="1"/>
          </p:cNvSpPr>
          <p:nvPr>
            <p:ph type="sldNum" sz="quarter" idx="12"/>
          </p:nvPr>
        </p:nvSpPr>
        <p:spPr/>
        <p:txBody>
          <a:bodyPr/>
          <a:lstStyle/>
          <a:p>
            <a:fld id="{ACDDA8A1-379C-4107-930E-7E47FA63F301}" type="slidenum">
              <a:rPr lang="en-GB" smtClean="0"/>
              <a:t>‹#›</a:t>
            </a:fld>
            <a:endParaRPr lang="en-GB"/>
          </a:p>
        </p:txBody>
      </p:sp>
    </p:spTree>
    <p:extLst>
      <p:ext uri="{BB962C8B-B14F-4D97-AF65-F5344CB8AC3E}">
        <p14:creationId xmlns:p14="http://schemas.microsoft.com/office/powerpoint/2010/main" val="156650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9711-B187-4A01-9BD2-023E849B7C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30EDC5-6DD8-4274-B609-A82ED67822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3B440F-693F-4686-9221-9A2CAE2C4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F7BF21-B55D-4DD6-AFE7-AF231F6E6F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FB698-E6C3-4E30-857B-579FABA00E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EC01F0-957A-4CE9-8CF9-F7FF969EA236}"/>
              </a:ext>
            </a:extLst>
          </p:cNvPr>
          <p:cNvSpPr>
            <a:spLocks noGrp="1"/>
          </p:cNvSpPr>
          <p:nvPr>
            <p:ph type="dt" sz="half" idx="10"/>
          </p:nvPr>
        </p:nvSpPr>
        <p:spPr/>
        <p:txBody>
          <a:bodyPr/>
          <a:lstStyle/>
          <a:p>
            <a:fld id="{84FE990C-FDA1-4603-ACCF-A4F1D601928D}" type="datetimeFigureOut">
              <a:rPr lang="en-GB" smtClean="0"/>
              <a:t>10/07/2020</a:t>
            </a:fld>
            <a:endParaRPr lang="en-GB"/>
          </a:p>
        </p:txBody>
      </p:sp>
      <p:sp>
        <p:nvSpPr>
          <p:cNvPr id="8" name="Footer Placeholder 7">
            <a:extLst>
              <a:ext uri="{FF2B5EF4-FFF2-40B4-BE49-F238E27FC236}">
                <a16:creationId xmlns:a16="http://schemas.microsoft.com/office/drawing/2014/main" id="{32846DE8-E95D-40AD-89DE-FC75E20DED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163138-97E7-4B06-A316-D442560C3445}"/>
              </a:ext>
            </a:extLst>
          </p:cNvPr>
          <p:cNvSpPr>
            <a:spLocks noGrp="1"/>
          </p:cNvSpPr>
          <p:nvPr>
            <p:ph type="sldNum" sz="quarter" idx="12"/>
          </p:nvPr>
        </p:nvSpPr>
        <p:spPr/>
        <p:txBody>
          <a:bodyPr/>
          <a:lstStyle/>
          <a:p>
            <a:fld id="{ACDDA8A1-379C-4107-930E-7E47FA63F301}" type="slidenum">
              <a:rPr lang="en-GB" smtClean="0"/>
              <a:t>‹#›</a:t>
            </a:fld>
            <a:endParaRPr lang="en-GB"/>
          </a:p>
        </p:txBody>
      </p:sp>
    </p:spTree>
    <p:extLst>
      <p:ext uri="{BB962C8B-B14F-4D97-AF65-F5344CB8AC3E}">
        <p14:creationId xmlns:p14="http://schemas.microsoft.com/office/powerpoint/2010/main" val="109944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A2E87-656C-4708-9AE9-B43310C1EC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04C5232-DB51-448D-BA95-6E2DE9413778}"/>
              </a:ext>
            </a:extLst>
          </p:cNvPr>
          <p:cNvSpPr>
            <a:spLocks noGrp="1"/>
          </p:cNvSpPr>
          <p:nvPr>
            <p:ph type="dt" sz="half" idx="10"/>
          </p:nvPr>
        </p:nvSpPr>
        <p:spPr/>
        <p:txBody>
          <a:bodyPr/>
          <a:lstStyle/>
          <a:p>
            <a:fld id="{84FE990C-FDA1-4603-ACCF-A4F1D601928D}" type="datetimeFigureOut">
              <a:rPr lang="en-GB" smtClean="0"/>
              <a:t>10/07/2020</a:t>
            </a:fld>
            <a:endParaRPr lang="en-GB"/>
          </a:p>
        </p:txBody>
      </p:sp>
      <p:sp>
        <p:nvSpPr>
          <p:cNvPr id="4" name="Footer Placeholder 3">
            <a:extLst>
              <a:ext uri="{FF2B5EF4-FFF2-40B4-BE49-F238E27FC236}">
                <a16:creationId xmlns:a16="http://schemas.microsoft.com/office/drawing/2014/main" id="{D70ED476-8E9F-4DFD-A2D3-113390009F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64C6DE-2DE3-46F4-955D-CA1A20E3A873}"/>
              </a:ext>
            </a:extLst>
          </p:cNvPr>
          <p:cNvSpPr>
            <a:spLocks noGrp="1"/>
          </p:cNvSpPr>
          <p:nvPr>
            <p:ph type="sldNum" sz="quarter" idx="12"/>
          </p:nvPr>
        </p:nvSpPr>
        <p:spPr/>
        <p:txBody>
          <a:bodyPr/>
          <a:lstStyle/>
          <a:p>
            <a:fld id="{ACDDA8A1-379C-4107-930E-7E47FA63F301}" type="slidenum">
              <a:rPr lang="en-GB" smtClean="0"/>
              <a:t>‹#›</a:t>
            </a:fld>
            <a:endParaRPr lang="en-GB"/>
          </a:p>
        </p:txBody>
      </p:sp>
    </p:spTree>
    <p:extLst>
      <p:ext uri="{BB962C8B-B14F-4D97-AF65-F5344CB8AC3E}">
        <p14:creationId xmlns:p14="http://schemas.microsoft.com/office/powerpoint/2010/main" val="372391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FD877C-6166-41B5-9CD6-5C1630827489}"/>
              </a:ext>
            </a:extLst>
          </p:cNvPr>
          <p:cNvSpPr>
            <a:spLocks noGrp="1"/>
          </p:cNvSpPr>
          <p:nvPr>
            <p:ph type="dt" sz="half" idx="10"/>
          </p:nvPr>
        </p:nvSpPr>
        <p:spPr/>
        <p:txBody>
          <a:bodyPr/>
          <a:lstStyle/>
          <a:p>
            <a:fld id="{84FE990C-FDA1-4603-ACCF-A4F1D601928D}" type="datetimeFigureOut">
              <a:rPr lang="en-GB" smtClean="0"/>
              <a:t>10/07/2020</a:t>
            </a:fld>
            <a:endParaRPr lang="en-GB"/>
          </a:p>
        </p:txBody>
      </p:sp>
      <p:sp>
        <p:nvSpPr>
          <p:cNvPr id="3" name="Footer Placeholder 2">
            <a:extLst>
              <a:ext uri="{FF2B5EF4-FFF2-40B4-BE49-F238E27FC236}">
                <a16:creationId xmlns:a16="http://schemas.microsoft.com/office/drawing/2014/main" id="{54C5846B-6EF7-461F-80E0-5B87DE9E6B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74C176-8557-4923-94CE-1F38A0D15D5C}"/>
              </a:ext>
            </a:extLst>
          </p:cNvPr>
          <p:cNvSpPr>
            <a:spLocks noGrp="1"/>
          </p:cNvSpPr>
          <p:nvPr>
            <p:ph type="sldNum" sz="quarter" idx="12"/>
          </p:nvPr>
        </p:nvSpPr>
        <p:spPr/>
        <p:txBody>
          <a:bodyPr/>
          <a:lstStyle/>
          <a:p>
            <a:fld id="{ACDDA8A1-379C-4107-930E-7E47FA63F301}" type="slidenum">
              <a:rPr lang="en-GB" smtClean="0"/>
              <a:t>‹#›</a:t>
            </a:fld>
            <a:endParaRPr lang="en-GB"/>
          </a:p>
        </p:txBody>
      </p:sp>
    </p:spTree>
    <p:extLst>
      <p:ext uri="{BB962C8B-B14F-4D97-AF65-F5344CB8AC3E}">
        <p14:creationId xmlns:p14="http://schemas.microsoft.com/office/powerpoint/2010/main" val="107013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EFDC-E5D1-410E-AD68-E8C21B970D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F2CFAA-A05E-4179-A26E-3B85BC4F9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59A310-BEFF-4717-B385-628995875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520888-EAED-43B3-9E05-9C32D55AB14A}"/>
              </a:ext>
            </a:extLst>
          </p:cNvPr>
          <p:cNvSpPr>
            <a:spLocks noGrp="1"/>
          </p:cNvSpPr>
          <p:nvPr>
            <p:ph type="dt" sz="half" idx="10"/>
          </p:nvPr>
        </p:nvSpPr>
        <p:spPr/>
        <p:txBody>
          <a:bodyPr/>
          <a:lstStyle/>
          <a:p>
            <a:fld id="{84FE990C-FDA1-4603-ACCF-A4F1D601928D}" type="datetimeFigureOut">
              <a:rPr lang="en-GB" smtClean="0"/>
              <a:t>10/07/2020</a:t>
            </a:fld>
            <a:endParaRPr lang="en-GB"/>
          </a:p>
        </p:txBody>
      </p:sp>
      <p:sp>
        <p:nvSpPr>
          <p:cNvPr id="6" name="Footer Placeholder 5">
            <a:extLst>
              <a:ext uri="{FF2B5EF4-FFF2-40B4-BE49-F238E27FC236}">
                <a16:creationId xmlns:a16="http://schemas.microsoft.com/office/drawing/2014/main" id="{188321EC-DD34-4611-B913-953C0F2F46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99B53A-FE94-4F5B-8B8B-63A8195EEE0E}"/>
              </a:ext>
            </a:extLst>
          </p:cNvPr>
          <p:cNvSpPr>
            <a:spLocks noGrp="1"/>
          </p:cNvSpPr>
          <p:nvPr>
            <p:ph type="sldNum" sz="quarter" idx="12"/>
          </p:nvPr>
        </p:nvSpPr>
        <p:spPr/>
        <p:txBody>
          <a:bodyPr/>
          <a:lstStyle/>
          <a:p>
            <a:fld id="{ACDDA8A1-379C-4107-930E-7E47FA63F301}" type="slidenum">
              <a:rPr lang="en-GB" smtClean="0"/>
              <a:t>‹#›</a:t>
            </a:fld>
            <a:endParaRPr lang="en-GB"/>
          </a:p>
        </p:txBody>
      </p:sp>
    </p:spTree>
    <p:extLst>
      <p:ext uri="{BB962C8B-B14F-4D97-AF65-F5344CB8AC3E}">
        <p14:creationId xmlns:p14="http://schemas.microsoft.com/office/powerpoint/2010/main" val="2895095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DCFE-564F-4748-A577-420C0D330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5D06B29-D05F-413C-84C9-F6343284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5AE68E6-9228-487B-80CF-12818F2ED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C5DD50-6E5B-4533-9C76-9402BF26E02D}"/>
              </a:ext>
            </a:extLst>
          </p:cNvPr>
          <p:cNvSpPr>
            <a:spLocks noGrp="1"/>
          </p:cNvSpPr>
          <p:nvPr>
            <p:ph type="dt" sz="half" idx="10"/>
          </p:nvPr>
        </p:nvSpPr>
        <p:spPr/>
        <p:txBody>
          <a:bodyPr/>
          <a:lstStyle/>
          <a:p>
            <a:fld id="{84FE990C-FDA1-4603-ACCF-A4F1D601928D}" type="datetimeFigureOut">
              <a:rPr lang="en-GB" smtClean="0"/>
              <a:t>10/07/2020</a:t>
            </a:fld>
            <a:endParaRPr lang="en-GB"/>
          </a:p>
        </p:txBody>
      </p:sp>
      <p:sp>
        <p:nvSpPr>
          <p:cNvPr id="6" name="Footer Placeholder 5">
            <a:extLst>
              <a:ext uri="{FF2B5EF4-FFF2-40B4-BE49-F238E27FC236}">
                <a16:creationId xmlns:a16="http://schemas.microsoft.com/office/drawing/2014/main" id="{CDE6BB43-E23C-449E-8BC0-7DD9137E22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670702-ADBE-413C-B286-79D815162899}"/>
              </a:ext>
            </a:extLst>
          </p:cNvPr>
          <p:cNvSpPr>
            <a:spLocks noGrp="1"/>
          </p:cNvSpPr>
          <p:nvPr>
            <p:ph type="sldNum" sz="quarter" idx="12"/>
          </p:nvPr>
        </p:nvSpPr>
        <p:spPr/>
        <p:txBody>
          <a:bodyPr/>
          <a:lstStyle/>
          <a:p>
            <a:fld id="{ACDDA8A1-379C-4107-930E-7E47FA63F301}" type="slidenum">
              <a:rPr lang="en-GB" smtClean="0"/>
              <a:t>‹#›</a:t>
            </a:fld>
            <a:endParaRPr lang="en-GB"/>
          </a:p>
        </p:txBody>
      </p:sp>
    </p:spTree>
    <p:extLst>
      <p:ext uri="{BB962C8B-B14F-4D97-AF65-F5344CB8AC3E}">
        <p14:creationId xmlns:p14="http://schemas.microsoft.com/office/powerpoint/2010/main" val="220835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74DB2-6D65-480E-8F59-732B47779B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FEAF7-4609-4DCA-A2F5-D419BDBA2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762E2B-366B-4551-9486-D8D79F97FB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E990C-FDA1-4603-ACCF-A4F1D601928D}" type="datetimeFigureOut">
              <a:rPr lang="en-GB" smtClean="0"/>
              <a:t>10/07/2020</a:t>
            </a:fld>
            <a:endParaRPr lang="en-GB"/>
          </a:p>
        </p:txBody>
      </p:sp>
      <p:sp>
        <p:nvSpPr>
          <p:cNvPr id="5" name="Footer Placeholder 4">
            <a:extLst>
              <a:ext uri="{FF2B5EF4-FFF2-40B4-BE49-F238E27FC236}">
                <a16:creationId xmlns:a16="http://schemas.microsoft.com/office/drawing/2014/main" id="{52CCC10F-4A8C-49C6-ABAC-C01DD8CF5C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CBC6C51-FCC6-4084-BA20-B965715AFE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DA8A1-379C-4107-930E-7E47FA63F301}" type="slidenum">
              <a:rPr lang="en-GB" smtClean="0"/>
              <a:t>‹#›</a:t>
            </a:fld>
            <a:endParaRPr lang="en-GB"/>
          </a:p>
        </p:txBody>
      </p:sp>
    </p:spTree>
    <p:extLst>
      <p:ext uri="{BB962C8B-B14F-4D97-AF65-F5344CB8AC3E}">
        <p14:creationId xmlns:p14="http://schemas.microsoft.com/office/powerpoint/2010/main" val="1399311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hiterosemaths.com/homelearning/year-1/"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hiterosemaths.com/homelearning/year-1/"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hiterosemaths.com/homelearning/year-1/"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eachhandwriting.co.uk/cursive-joins-choice-2.html"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hiterosemaths.com/homelearning/year-1/"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hiterosemaths.com/homelearning/year-2/"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oxfordowl.co.uk/"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6B4A-66CC-48C8-8BB9-19EDBDB23B48}"/>
              </a:ext>
            </a:extLst>
          </p:cNvPr>
          <p:cNvSpPr>
            <a:spLocks noGrp="1"/>
          </p:cNvSpPr>
          <p:nvPr>
            <p:ph type="ctrTitle"/>
          </p:nvPr>
        </p:nvSpPr>
        <p:spPr>
          <a:xfrm>
            <a:off x="407832" y="1750915"/>
            <a:ext cx="4572000" cy="1655762"/>
          </a:xfrm>
        </p:spPr>
        <p:txBody>
          <a:bodyPr>
            <a:normAutofit/>
          </a:bodyPr>
          <a:lstStyle/>
          <a:p>
            <a:r>
              <a:rPr lang="en-GB" dirty="0"/>
              <a:t>Willow Class</a:t>
            </a:r>
            <a:br>
              <a:rPr lang="en-GB" dirty="0"/>
            </a:br>
            <a:r>
              <a:rPr lang="en-GB" sz="2400" dirty="0" err="1"/>
              <a:t>willow.class@fernhill.kite.academy</a:t>
            </a:r>
            <a:endParaRPr lang="en-GB" dirty="0"/>
          </a:p>
        </p:txBody>
      </p:sp>
      <p:sp>
        <p:nvSpPr>
          <p:cNvPr id="3" name="Subtitle 2">
            <a:extLst>
              <a:ext uri="{FF2B5EF4-FFF2-40B4-BE49-F238E27FC236}">
                <a16:creationId xmlns:a16="http://schemas.microsoft.com/office/drawing/2014/main" id="{AD3DE55B-E785-4D71-A417-46064719935A}"/>
              </a:ext>
            </a:extLst>
          </p:cNvPr>
          <p:cNvSpPr>
            <a:spLocks noGrp="1"/>
          </p:cNvSpPr>
          <p:nvPr>
            <p:ph type="subTitle" idx="1"/>
          </p:nvPr>
        </p:nvSpPr>
        <p:spPr>
          <a:xfrm>
            <a:off x="825647" y="3554162"/>
            <a:ext cx="3617844" cy="850692"/>
          </a:xfrm>
        </p:spPr>
        <p:txBody>
          <a:bodyPr>
            <a:normAutofit/>
          </a:bodyPr>
          <a:lstStyle/>
          <a:p>
            <a:r>
              <a:rPr lang="en-GB" dirty="0"/>
              <a:t>13</a:t>
            </a:r>
            <a:r>
              <a:rPr lang="en-GB" baseline="30000" dirty="0"/>
              <a:t>th</a:t>
            </a:r>
            <a:r>
              <a:rPr lang="en-GB" dirty="0"/>
              <a:t> July – 17</a:t>
            </a:r>
            <a:r>
              <a:rPr lang="en-GB" baseline="30000" dirty="0"/>
              <a:t>th</a:t>
            </a:r>
            <a:r>
              <a:rPr lang="en-GB" dirty="0"/>
              <a:t> July </a:t>
            </a:r>
          </a:p>
        </p:txBody>
      </p:sp>
      <p:pic>
        <p:nvPicPr>
          <p:cNvPr id="4" name="Picture 3">
            <a:extLst>
              <a:ext uri="{FF2B5EF4-FFF2-40B4-BE49-F238E27FC236}">
                <a16:creationId xmlns:a16="http://schemas.microsoft.com/office/drawing/2014/main" id="{B405A2FA-D547-4209-9D5F-6189FCDA96A3}"/>
              </a:ext>
            </a:extLst>
          </p:cNvPr>
          <p:cNvPicPr>
            <a:picLocks noChangeAspect="1"/>
          </p:cNvPicPr>
          <p:nvPr/>
        </p:nvPicPr>
        <p:blipFill>
          <a:blip r:embed="rId2"/>
          <a:stretch>
            <a:fillRect/>
          </a:stretch>
        </p:blipFill>
        <p:spPr>
          <a:xfrm>
            <a:off x="407832" y="304445"/>
            <a:ext cx="1114581" cy="1133633"/>
          </a:xfrm>
          <a:prstGeom prst="rect">
            <a:avLst/>
          </a:prstGeom>
        </p:spPr>
      </p:pic>
      <p:pic>
        <p:nvPicPr>
          <p:cNvPr id="2050" name="Picture 2" descr="Weeping Willow Tree Clipart">
            <a:extLst>
              <a:ext uri="{FF2B5EF4-FFF2-40B4-BE49-F238E27FC236}">
                <a16:creationId xmlns:a16="http://schemas.microsoft.com/office/drawing/2014/main" id="{CD3A1DE5-F662-40D6-A9D5-326423AAADF6}"/>
              </a:ext>
            </a:extLst>
          </p:cNvPr>
          <p:cNvPicPr>
            <a:picLocks noChangeAspect="1" noChangeArrowheads="1"/>
          </p:cNvPicPr>
          <p:nvPr/>
        </p:nvPicPr>
        <p:blipFill>
          <a:blip r:embed="rId3">
            <a:clrChange>
              <a:clrFrom>
                <a:srgbClr val="FBFBF9"/>
              </a:clrFrom>
              <a:clrTo>
                <a:srgbClr val="FBFBF9">
                  <a:alpha val="0"/>
                </a:srgbClr>
              </a:clrTo>
            </a:clrChange>
            <a:extLst>
              <a:ext uri="{28A0092B-C50C-407E-A947-70E740481C1C}">
                <a14:useLocalDpi xmlns:a14="http://schemas.microsoft.com/office/drawing/2010/main" val="0"/>
              </a:ext>
            </a:extLst>
          </a:blip>
          <a:srcRect/>
          <a:stretch>
            <a:fillRect/>
          </a:stretch>
        </p:blipFill>
        <p:spPr bwMode="auto">
          <a:xfrm>
            <a:off x="4979832" y="-22323"/>
            <a:ext cx="73993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ewell, Kelley / Home Learning">
            <a:extLst>
              <a:ext uri="{FF2B5EF4-FFF2-40B4-BE49-F238E27FC236}">
                <a16:creationId xmlns:a16="http://schemas.microsoft.com/office/drawing/2014/main" id="{DA505740-B02B-460A-877B-CD33C1B3370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373" y="3922252"/>
            <a:ext cx="4484462" cy="291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87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6725-849C-4D37-A2F5-BAF4D259A81A}"/>
              </a:ext>
            </a:extLst>
          </p:cNvPr>
          <p:cNvSpPr>
            <a:spLocks noGrp="1"/>
          </p:cNvSpPr>
          <p:nvPr>
            <p:ph type="title"/>
          </p:nvPr>
        </p:nvSpPr>
        <p:spPr/>
        <p:txBody>
          <a:bodyPr/>
          <a:lstStyle/>
          <a:p>
            <a:r>
              <a:rPr lang="en-GB" dirty="0"/>
              <a:t>Friday</a:t>
            </a:r>
          </a:p>
        </p:txBody>
      </p:sp>
      <p:sp>
        <p:nvSpPr>
          <p:cNvPr id="3" name="TextBox 2">
            <a:extLst>
              <a:ext uri="{FF2B5EF4-FFF2-40B4-BE49-F238E27FC236}">
                <a16:creationId xmlns:a16="http://schemas.microsoft.com/office/drawing/2014/main" id="{F55C9E54-C81F-453F-9C96-8C6724592126}"/>
              </a:ext>
            </a:extLst>
          </p:cNvPr>
          <p:cNvSpPr txBox="1"/>
          <p:nvPr/>
        </p:nvSpPr>
        <p:spPr>
          <a:xfrm>
            <a:off x="781878" y="1908313"/>
            <a:ext cx="10641496" cy="3416320"/>
          </a:xfrm>
          <a:prstGeom prst="rect">
            <a:avLst/>
          </a:prstGeom>
          <a:noFill/>
        </p:spPr>
        <p:txBody>
          <a:bodyPr wrap="square" rtlCol="0">
            <a:spAutoFit/>
          </a:bodyPr>
          <a:lstStyle/>
          <a:p>
            <a:r>
              <a:rPr lang="en-GB" dirty="0"/>
              <a:t>I would like you to write your final section </a:t>
            </a:r>
          </a:p>
          <a:p>
            <a:endParaRPr lang="en-GB" dirty="0"/>
          </a:p>
          <a:p>
            <a:r>
              <a:rPr lang="en-GB" dirty="0"/>
              <a:t>You  need to write at least 3 sentences and up to 9 sentences to tell your new teacher about all the things that you are looking forward to next year. </a:t>
            </a:r>
          </a:p>
          <a:p>
            <a:endParaRPr lang="en-GB" dirty="0"/>
          </a:p>
          <a:p>
            <a:endParaRPr lang="en-GB" dirty="0"/>
          </a:p>
          <a:p>
            <a:endParaRPr lang="en-GB" dirty="0"/>
          </a:p>
          <a:p>
            <a:endParaRPr lang="en-GB" dirty="0"/>
          </a:p>
          <a:p>
            <a:r>
              <a:rPr lang="en-GB" dirty="0"/>
              <a:t>When you have finished your writing.  You could send it into the school office, or bring it to school in September and give it to your teacher when you meet them.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499279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BCD9C2-0392-431D-B279-2E8F38F9D423}"/>
              </a:ext>
            </a:extLst>
          </p:cNvPr>
          <p:cNvSpPr>
            <a:spLocks noGrp="1"/>
          </p:cNvSpPr>
          <p:nvPr>
            <p:ph type="title"/>
          </p:nvPr>
        </p:nvSpPr>
        <p:spPr/>
        <p:txBody>
          <a:bodyPr/>
          <a:lstStyle/>
          <a:p>
            <a:r>
              <a:rPr lang="en-GB" dirty="0"/>
              <a:t>Maths   </a:t>
            </a:r>
          </a:p>
        </p:txBody>
      </p:sp>
      <p:pic>
        <p:nvPicPr>
          <p:cNvPr id="1026" name="Picture 2" descr="Free Grandfather Clock Cliparts, Download Free Clip Art, Free Clip ...">
            <a:extLst>
              <a:ext uri="{FF2B5EF4-FFF2-40B4-BE49-F238E27FC236}">
                <a16:creationId xmlns:a16="http://schemas.microsoft.com/office/drawing/2014/main" id="{2EB82EEC-03B1-46E2-9D11-38FA52EB1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9825" y="990600"/>
            <a:ext cx="401002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808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AA87-5158-4D26-9AEB-8A875B6D1FE6}"/>
              </a:ext>
            </a:extLst>
          </p:cNvPr>
          <p:cNvSpPr>
            <a:spLocks noGrp="1"/>
          </p:cNvSpPr>
          <p:nvPr>
            <p:ph type="title"/>
          </p:nvPr>
        </p:nvSpPr>
        <p:spPr/>
        <p:txBody>
          <a:bodyPr/>
          <a:lstStyle/>
          <a:p>
            <a:r>
              <a:rPr lang="en-GB" dirty="0"/>
              <a:t>Monday </a:t>
            </a:r>
          </a:p>
        </p:txBody>
      </p:sp>
      <p:sp>
        <p:nvSpPr>
          <p:cNvPr id="6" name="Rectangle 5">
            <a:extLst>
              <a:ext uri="{FF2B5EF4-FFF2-40B4-BE49-F238E27FC236}">
                <a16:creationId xmlns:a16="http://schemas.microsoft.com/office/drawing/2014/main" id="{B589FD83-3220-4727-9FDB-F73AE4F7EFC1}"/>
              </a:ext>
            </a:extLst>
          </p:cNvPr>
          <p:cNvSpPr/>
          <p:nvPr/>
        </p:nvSpPr>
        <p:spPr>
          <a:xfrm>
            <a:off x="4849583" y="843240"/>
            <a:ext cx="5062411" cy="369332"/>
          </a:xfrm>
          <a:prstGeom prst="rect">
            <a:avLst/>
          </a:prstGeom>
        </p:spPr>
        <p:txBody>
          <a:bodyPr wrap="none">
            <a:spAutoFit/>
          </a:bodyPr>
          <a:lstStyle/>
          <a:p>
            <a:r>
              <a:rPr lang="en-GB" dirty="0">
                <a:hlinkClick r:id="rId2"/>
              </a:rPr>
              <a:t>https://whiterosemaths.com/homelearning/year-2/</a:t>
            </a:r>
            <a:endParaRPr lang="en-GB" dirty="0"/>
          </a:p>
        </p:txBody>
      </p:sp>
      <p:pic>
        <p:nvPicPr>
          <p:cNvPr id="5" name="Picture 4">
            <a:extLst>
              <a:ext uri="{FF2B5EF4-FFF2-40B4-BE49-F238E27FC236}">
                <a16:creationId xmlns:a16="http://schemas.microsoft.com/office/drawing/2014/main" id="{9ABF31D5-853E-4D66-B0DF-32C3A6BB8354}"/>
              </a:ext>
            </a:extLst>
          </p:cNvPr>
          <p:cNvPicPr>
            <a:picLocks noChangeAspect="1"/>
          </p:cNvPicPr>
          <p:nvPr/>
        </p:nvPicPr>
        <p:blipFill>
          <a:blip r:embed="rId3"/>
          <a:stretch>
            <a:fillRect/>
          </a:stretch>
        </p:blipFill>
        <p:spPr>
          <a:xfrm>
            <a:off x="838200" y="1828799"/>
            <a:ext cx="5355061" cy="4532243"/>
          </a:xfrm>
          <a:prstGeom prst="rect">
            <a:avLst/>
          </a:prstGeom>
        </p:spPr>
      </p:pic>
    </p:spTree>
    <p:extLst>
      <p:ext uri="{BB962C8B-B14F-4D97-AF65-F5344CB8AC3E}">
        <p14:creationId xmlns:p14="http://schemas.microsoft.com/office/powerpoint/2010/main" val="3459295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34A0FA-535D-45AC-BFE0-17B5CCB80073}"/>
              </a:ext>
            </a:extLst>
          </p:cNvPr>
          <p:cNvPicPr>
            <a:picLocks noChangeAspect="1"/>
          </p:cNvPicPr>
          <p:nvPr/>
        </p:nvPicPr>
        <p:blipFill>
          <a:blip r:embed="rId2"/>
          <a:stretch>
            <a:fillRect/>
          </a:stretch>
        </p:blipFill>
        <p:spPr>
          <a:xfrm>
            <a:off x="1269831" y="0"/>
            <a:ext cx="9652338" cy="6858000"/>
          </a:xfrm>
          <a:prstGeom prst="rect">
            <a:avLst/>
          </a:prstGeom>
        </p:spPr>
      </p:pic>
    </p:spTree>
    <p:extLst>
      <p:ext uri="{BB962C8B-B14F-4D97-AF65-F5344CB8AC3E}">
        <p14:creationId xmlns:p14="http://schemas.microsoft.com/office/powerpoint/2010/main" val="1332958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F20812-FCB9-4C34-A44E-86B31FF26356}"/>
              </a:ext>
            </a:extLst>
          </p:cNvPr>
          <p:cNvPicPr>
            <a:picLocks noChangeAspect="1"/>
          </p:cNvPicPr>
          <p:nvPr/>
        </p:nvPicPr>
        <p:blipFill>
          <a:blip r:embed="rId2"/>
          <a:stretch>
            <a:fillRect/>
          </a:stretch>
        </p:blipFill>
        <p:spPr>
          <a:xfrm>
            <a:off x="1243988" y="0"/>
            <a:ext cx="9704024" cy="6858000"/>
          </a:xfrm>
          <a:prstGeom prst="rect">
            <a:avLst/>
          </a:prstGeom>
        </p:spPr>
      </p:pic>
    </p:spTree>
    <p:extLst>
      <p:ext uri="{BB962C8B-B14F-4D97-AF65-F5344CB8AC3E}">
        <p14:creationId xmlns:p14="http://schemas.microsoft.com/office/powerpoint/2010/main" val="315274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AA87-5158-4D26-9AEB-8A875B6D1FE6}"/>
              </a:ext>
            </a:extLst>
          </p:cNvPr>
          <p:cNvSpPr>
            <a:spLocks noGrp="1"/>
          </p:cNvSpPr>
          <p:nvPr>
            <p:ph type="title"/>
          </p:nvPr>
        </p:nvSpPr>
        <p:spPr/>
        <p:txBody>
          <a:bodyPr/>
          <a:lstStyle/>
          <a:p>
            <a:r>
              <a:rPr lang="en-GB" dirty="0"/>
              <a:t>Tuesday </a:t>
            </a:r>
          </a:p>
        </p:txBody>
      </p:sp>
      <p:sp>
        <p:nvSpPr>
          <p:cNvPr id="6" name="Rectangle 5">
            <a:extLst>
              <a:ext uri="{FF2B5EF4-FFF2-40B4-BE49-F238E27FC236}">
                <a16:creationId xmlns:a16="http://schemas.microsoft.com/office/drawing/2014/main" id="{B589FD83-3220-4727-9FDB-F73AE4F7EFC1}"/>
              </a:ext>
            </a:extLst>
          </p:cNvPr>
          <p:cNvSpPr/>
          <p:nvPr/>
        </p:nvSpPr>
        <p:spPr>
          <a:xfrm>
            <a:off x="4849583" y="843240"/>
            <a:ext cx="5062411" cy="369332"/>
          </a:xfrm>
          <a:prstGeom prst="rect">
            <a:avLst/>
          </a:prstGeom>
        </p:spPr>
        <p:txBody>
          <a:bodyPr wrap="none">
            <a:spAutoFit/>
          </a:bodyPr>
          <a:lstStyle/>
          <a:p>
            <a:r>
              <a:rPr lang="en-GB" dirty="0">
                <a:hlinkClick r:id="rId2"/>
              </a:rPr>
              <a:t>https://whiterosemaths.com/homelearning/year-2/</a:t>
            </a:r>
            <a:endParaRPr lang="en-GB" dirty="0"/>
          </a:p>
        </p:txBody>
      </p:sp>
      <p:pic>
        <p:nvPicPr>
          <p:cNvPr id="3" name="Picture 2">
            <a:extLst>
              <a:ext uri="{FF2B5EF4-FFF2-40B4-BE49-F238E27FC236}">
                <a16:creationId xmlns:a16="http://schemas.microsoft.com/office/drawing/2014/main" id="{AE83C76F-ABB1-4833-A3AD-5C40F0BC932F}"/>
              </a:ext>
            </a:extLst>
          </p:cNvPr>
          <p:cNvPicPr>
            <a:picLocks noChangeAspect="1"/>
          </p:cNvPicPr>
          <p:nvPr/>
        </p:nvPicPr>
        <p:blipFill>
          <a:blip r:embed="rId3"/>
          <a:stretch>
            <a:fillRect/>
          </a:stretch>
        </p:blipFill>
        <p:spPr>
          <a:xfrm>
            <a:off x="838200" y="1973715"/>
            <a:ext cx="4781296" cy="4041045"/>
          </a:xfrm>
          <a:prstGeom prst="rect">
            <a:avLst/>
          </a:prstGeom>
        </p:spPr>
      </p:pic>
    </p:spTree>
    <p:extLst>
      <p:ext uri="{BB962C8B-B14F-4D97-AF65-F5344CB8AC3E}">
        <p14:creationId xmlns:p14="http://schemas.microsoft.com/office/powerpoint/2010/main" val="2549244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0BE080-4C2D-4C5E-9ECD-77500499ED3B}"/>
              </a:ext>
            </a:extLst>
          </p:cNvPr>
          <p:cNvPicPr>
            <a:picLocks noChangeAspect="1"/>
          </p:cNvPicPr>
          <p:nvPr/>
        </p:nvPicPr>
        <p:blipFill>
          <a:blip r:embed="rId2"/>
          <a:stretch>
            <a:fillRect/>
          </a:stretch>
        </p:blipFill>
        <p:spPr>
          <a:xfrm>
            <a:off x="1274397" y="0"/>
            <a:ext cx="9643206" cy="6858000"/>
          </a:xfrm>
          <a:prstGeom prst="rect">
            <a:avLst/>
          </a:prstGeom>
        </p:spPr>
      </p:pic>
    </p:spTree>
    <p:extLst>
      <p:ext uri="{BB962C8B-B14F-4D97-AF65-F5344CB8AC3E}">
        <p14:creationId xmlns:p14="http://schemas.microsoft.com/office/powerpoint/2010/main" val="72709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C506FD-4CCC-4419-966D-AA63269C8645}"/>
              </a:ext>
            </a:extLst>
          </p:cNvPr>
          <p:cNvPicPr>
            <a:picLocks noChangeAspect="1"/>
          </p:cNvPicPr>
          <p:nvPr/>
        </p:nvPicPr>
        <p:blipFill>
          <a:blip r:embed="rId2"/>
          <a:stretch>
            <a:fillRect/>
          </a:stretch>
        </p:blipFill>
        <p:spPr>
          <a:xfrm>
            <a:off x="1257759" y="0"/>
            <a:ext cx="9676482" cy="6858000"/>
          </a:xfrm>
          <a:prstGeom prst="rect">
            <a:avLst/>
          </a:prstGeom>
        </p:spPr>
      </p:pic>
    </p:spTree>
    <p:extLst>
      <p:ext uri="{BB962C8B-B14F-4D97-AF65-F5344CB8AC3E}">
        <p14:creationId xmlns:p14="http://schemas.microsoft.com/office/powerpoint/2010/main" val="276705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AA87-5158-4D26-9AEB-8A875B6D1FE6}"/>
              </a:ext>
            </a:extLst>
          </p:cNvPr>
          <p:cNvSpPr>
            <a:spLocks noGrp="1"/>
          </p:cNvSpPr>
          <p:nvPr>
            <p:ph type="title"/>
          </p:nvPr>
        </p:nvSpPr>
        <p:spPr/>
        <p:txBody>
          <a:bodyPr/>
          <a:lstStyle/>
          <a:p>
            <a:r>
              <a:rPr lang="en-GB" dirty="0"/>
              <a:t>Wednesday  </a:t>
            </a:r>
          </a:p>
        </p:txBody>
      </p:sp>
      <p:sp>
        <p:nvSpPr>
          <p:cNvPr id="6" name="Rectangle 5">
            <a:extLst>
              <a:ext uri="{FF2B5EF4-FFF2-40B4-BE49-F238E27FC236}">
                <a16:creationId xmlns:a16="http://schemas.microsoft.com/office/drawing/2014/main" id="{B589FD83-3220-4727-9FDB-F73AE4F7EFC1}"/>
              </a:ext>
            </a:extLst>
          </p:cNvPr>
          <p:cNvSpPr/>
          <p:nvPr/>
        </p:nvSpPr>
        <p:spPr>
          <a:xfrm>
            <a:off x="4849583" y="843240"/>
            <a:ext cx="5062411" cy="369332"/>
          </a:xfrm>
          <a:prstGeom prst="rect">
            <a:avLst/>
          </a:prstGeom>
        </p:spPr>
        <p:txBody>
          <a:bodyPr wrap="none">
            <a:spAutoFit/>
          </a:bodyPr>
          <a:lstStyle/>
          <a:p>
            <a:r>
              <a:rPr lang="en-GB" dirty="0">
                <a:hlinkClick r:id="rId2"/>
              </a:rPr>
              <a:t>https://whiterosemaths.com/homelearning/year-2/</a:t>
            </a:r>
            <a:endParaRPr lang="en-GB" dirty="0"/>
          </a:p>
        </p:txBody>
      </p:sp>
      <p:pic>
        <p:nvPicPr>
          <p:cNvPr id="3" name="Picture 2">
            <a:extLst>
              <a:ext uri="{FF2B5EF4-FFF2-40B4-BE49-F238E27FC236}">
                <a16:creationId xmlns:a16="http://schemas.microsoft.com/office/drawing/2014/main" id="{3E1F820C-C8AD-4AB0-9507-23E51D969FC8}"/>
              </a:ext>
            </a:extLst>
          </p:cNvPr>
          <p:cNvPicPr>
            <a:picLocks noChangeAspect="1"/>
          </p:cNvPicPr>
          <p:nvPr/>
        </p:nvPicPr>
        <p:blipFill>
          <a:blip r:embed="rId3"/>
          <a:stretch>
            <a:fillRect/>
          </a:stretch>
        </p:blipFill>
        <p:spPr>
          <a:xfrm>
            <a:off x="838199" y="1887867"/>
            <a:ext cx="4707577" cy="4269938"/>
          </a:xfrm>
          <a:prstGeom prst="rect">
            <a:avLst/>
          </a:prstGeom>
        </p:spPr>
      </p:pic>
    </p:spTree>
    <p:extLst>
      <p:ext uri="{BB962C8B-B14F-4D97-AF65-F5344CB8AC3E}">
        <p14:creationId xmlns:p14="http://schemas.microsoft.com/office/powerpoint/2010/main" val="439093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D8FC46-88FF-4896-AA78-6F3F2D521946}"/>
              </a:ext>
            </a:extLst>
          </p:cNvPr>
          <p:cNvPicPr>
            <a:picLocks noChangeAspect="1"/>
          </p:cNvPicPr>
          <p:nvPr/>
        </p:nvPicPr>
        <p:blipFill>
          <a:blip r:embed="rId2"/>
          <a:stretch>
            <a:fillRect/>
          </a:stretch>
        </p:blipFill>
        <p:spPr>
          <a:xfrm>
            <a:off x="1259643" y="0"/>
            <a:ext cx="9672714" cy="6858000"/>
          </a:xfrm>
          <a:prstGeom prst="rect">
            <a:avLst/>
          </a:prstGeom>
        </p:spPr>
      </p:pic>
    </p:spTree>
    <p:extLst>
      <p:ext uri="{BB962C8B-B14F-4D97-AF65-F5344CB8AC3E}">
        <p14:creationId xmlns:p14="http://schemas.microsoft.com/office/powerpoint/2010/main" val="108030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BCD9C2-0392-431D-B279-2E8F38F9D423}"/>
              </a:ext>
            </a:extLst>
          </p:cNvPr>
          <p:cNvSpPr>
            <a:spLocks noGrp="1"/>
          </p:cNvSpPr>
          <p:nvPr>
            <p:ph type="title"/>
          </p:nvPr>
        </p:nvSpPr>
        <p:spPr/>
        <p:txBody>
          <a:bodyPr/>
          <a:lstStyle/>
          <a:p>
            <a:r>
              <a:rPr lang="en-GB" dirty="0"/>
              <a:t>Handwriting  </a:t>
            </a:r>
          </a:p>
        </p:txBody>
      </p:sp>
      <p:sp>
        <p:nvSpPr>
          <p:cNvPr id="3" name="Rectangle 2">
            <a:extLst>
              <a:ext uri="{FF2B5EF4-FFF2-40B4-BE49-F238E27FC236}">
                <a16:creationId xmlns:a16="http://schemas.microsoft.com/office/drawing/2014/main" id="{630BA61F-737C-4FD5-859D-FE1C51B06891}"/>
              </a:ext>
            </a:extLst>
          </p:cNvPr>
          <p:cNvSpPr/>
          <p:nvPr/>
        </p:nvSpPr>
        <p:spPr>
          <a:xfrm>
            <a:off x="6096000" y="5571243"/>
            <a:ext cx="6096000" cy="646331"/>
          </a:xfrm>
          <a:prstGeom prst="rect">
            <a:avLst/>
          </a:prstGeom>
        </p:spPr>
        <p:txBody>
          <a:bodyPr>
            <a:spAutoFit/>
          </a:bodyPr>
          <a:lstStyle/>
          <a:p>
            <a:r>
              <a:rPr lang="en-GB" dirty="0">
                <a:hlinkClick r:id="rId2"/>
              </a:rPr>
              <a:t>https://www.teachhandwriting.co.uk/cursive-joins-choice-2.html</a:t>
            </a:r>
            <a:endParaRPr lang="en-GB" dirty="0"/>
          </a:p>
        </p:txBody>
      </p:sp>
      <p:pic>
        <p:nvPicPr>
          <p:cNvPr id="2" name="Picture 1">
            <a:extLst>
              <a:ext uri="{FF2B5EF4-FFF2-40B4-BE49-F238E27FC236}">
                <a16:creationId xmlns:a16="http://schemas.microsoft.com/office/drawing/2014/main" id="{2D6EC06C-7D30-467C-B656-9B2666112ADC}"/>
              </a:ext>
            </a:extLst>
          </p:cNvPr>
          <p:cNvPicPr>
            <a:picLocks noChangeAspect="1"/>
          </p:cNvPicPr>
          <p:nvPr/>
        </p:nvPicPr>
        <p:blipFill>
          <a:blip r:embed="rId3"/>
          <a:stretch>
            <a:fillRect/>
          </a:stretch>
        </p:blipFill>
        <p:spPr>
          <a:xfrm>
            <a:off x="3043444" y="2249268"/>
            <a:ext cx="4854909" cy="1928191"/>
          </a:xfrm>
          <a:prstGeom prst="rect">
            <a:avLst/>
          </a:prstGeom>
        </p:spPr>
      </p:pic>
    </p:spTree>
    <p:extLst>
      <p:ext uri="{BB962C8B-B14F-4D97-AF65-F5344CB8AC3E}">
        <p14:creationId xmlns:p14="http://schemas.microsoft.com/office/powerpoint/2010/main" val="4122257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E4CAAD-DFDF-4DEB-8E4F-5EC449AC9D18}"/>
              </a:ext>
            </a:extLst>
          </p:cNvPr>
          <p:cNvPicPr>
            <a:picLocks noChangeAspect="1"/>
          </p:cNvPicPr>
          <p:nvPr/>
        </p:nvPicPr>
        <p:blipFill>
          <a:blip r:embed="rId2"/>
          <a:stretch>
            <a:fillRect/>
          </a:stretch>
        </p:blipFill>
        <p:spPr>
          <a:xfrm>
            <a:off x="1235565" y="0"/>
            <a:ext cx="9720870" cy="6858000"/>
          </a:xfrm>
          <a:prstGeom prst="rect">
            <a:avLst/>
          </a:prstGeom>
        </p:spPr>
      </p:pic>
    </p:spTree>
    <p:extLst>
      <p:ext uri="{BB962C8B-B14F-4D97-AF65-F5344CB8AC3E}">
        <p14:creationId xmlns:p14="http://schemas.microsoft.com/office/powerpoint/2010/main" val="293219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AA87-5158-4D26-9AEB-8A875B6D1FE6}"/>
              </a:ext>
            </a:extLst>
          </p:cNvPr>
          <p:cNvSpPr>
            <a:spLocks noGrp="1"/>
          </p:cNvSpPr>
          <p:nvPr>
            <p:ph type="title"/>
          </p:nvPr>
        </p:nvSpPr>
        <p:spPr/>
        <p:txBody>
          <a:bodyPr/>
          <a:lstStyle/>
          <a:p>
            <a:r>
              <a:rPr lang="en-GB" dirty="0"/>
              <a:t>Thursday  </a:t>
            </a:r>
          </a:p>
        </p:txBody>
      </p:sp>
      <p:sp>
        <p:nvSpPr>
          <p:cNvPr id="6" name="Rectangle 5">
            <a:extLst>
              <a:ext uri="{FF2B5EF4-FFF2-40B4-BE49-F238E27FC236}">
                <a16:creationId xmlns:a16="http://schemas.microsoft.com/office/drawing/2014/main" id="{B589FD83-3220-4727-9FDB-F73AE4F7EFC1}"/>
              </a:ext>
            </a:extLst>
          </p:cNvPr>
          <p:cNvSpPr/>
          <p:nvPr/>
        </p:nvSpPr>
        <p:spPr>
          <a:xfrm>
            <a:off x="4849583" y="843240"/>
            <a:ext cx="5062411" cy="369332"/>
          </a:xfrm>
          <a:prstGeom prst="rect">
            <a:avLst/>
          </a:prstGeom>
        </p:spPr>
        <p:txBody>
          <a:bodyPr wrap="none">
            <a:spAutoFit/>
          </a:bodyPr>
          <a:lstStyle/>
          <a:p>
            <a:r>
              <a:rPr lang="en-GB" dirty="0">
                <a:hlinkClick r:id="rId2"/>
              </a:rPr>
              <a:t>https://whiterosemaths.com/homelearning/year-2/</a:t>
            </a:r>
            <a:endParaRPr lang="en-GB" dirty="0"/>
          </a:p>
        </p:txBody>
      </p:sp>
      <p:pic>
        <p:nvPicPr>
          <p:cNvPr id="3" name="Picture 2">
            <a:extLst>
              <a:ext uri="{FF2B5EF4-FFF2-40B4-BE49-F238E27FC236}">
                <a16:creationId xmlns:a16="http://schemas.microsoft.com/office/drawing/2014/main" id="{FA627C5C-3268-40F1-AD4C-B9F07AD6449C}"/>
              </a:ext>
            </a:extLst>
          </p:cNvPr>
          <p:cNvPicPr>
            <a:picLocks noChangeAspect="1"/>
          </p:cNvPicPr>
          <p:nvPr/>
        </p:nvPicPr>
        <p:blipFill>
          <a:blip r:embed="rId3"/>
          <a:stretch>
            <a:fillRect/>
          </a:stretch>
        </p:blipFill>
        <p:spPr>
          <a:xfrm>
            <a:off x="838200" y="1762124"/>
            <a:ext cx="5117931" cy="4401169"/>
          </a:xfrm>
          <a:prstGeom prst="rect">
            <a:avLst/>
          </a:prstGeom>
        </p:spPr>
      </p:pic>
    </p:spTree>
    <p:extLst>
      <p:ext uri="{BB962C8B-B14F-4D97-AF65-F5344CB8AC3E}">
        <p14:creationId xmlns:p14="http://schemas.microsoft.com/office/powerpoint/2010/main" val="4004399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61896A-7F1A-4CEA-8EB3-0977360438B7}"/>
              </a:ext>
            </a:extLst>
          </p:cNvPr>
          <p:cNvPicPr>
            <a:picLocks noChangeAspect="1"/>
          </p:cNvPicPr>
          <p:nvPr/>
        </p:nvPicPr>
        <p:blipFill>
          <a:blip r:embed="rId2"/>
          <a:stretch>
            <a:fillRect/>
          </a:stretch>
        </p:blipFill>
        <p:spPr>
          <a:xfrm>
            <a:off x="1272540" y="0"/>
            <a:ext cx="9646920" cy="6858000"/>
          </a:xfrm>
          <a:prstGeom prst="rect">
            <a:avLst/>
          </a:prstGeom>
        </p:spPr>
      </p:pic>
    </p:spTree>
    <p:extLst>
      <p:ext uri="{BB962C8B-B14F-4D97-AF65-F5344CB8AC3E}">
        <p14:creationId xmlns:p14="http://schemas.microsoft.com/office/powerpoint/2010/main" val="2667093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7BFB20-DC5D-480B-96B5-C856D86BB85B}"/>
              </a:ext>
            </a:extLst>
          </p:cNvPr>
          <p:cNvPicPr>
            <a:picLocks noChangeAspect="1"/>
          </p:cNvPicPr>
          <p:nvPr/>
        </p:nvPicPr>
        <p:blipFill>
          <a:blip r:embed="rId2"/>
          <a:stretch>
            <a:fillRect/>
          </a:stretch>
        </p:blipFill>
        <p:spPr>
          <a:xfrm>
            <a:off x="1248578" y="0"/>
            <a:ext cx="9694843" cy="6858000"/>
          </a:xfrm>
          <a:prstGeom prst="rect">
            <a:avLst/>
          </a:prstGeom>
        </p:spPr>
      </p:pic>
    </p:spTree>
    <p:extLst>
      <p:ext uri="{BB962C8B-B14F-4D97-AF65-F5344CB8AC3E}">
        <p14:creationId xmlns:p14="http://schemas.microsoft.com/office/powerpoint/2010/main" val="512552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AA87-5158-4D26-9AEB-8A875B6D1FE6}"/>
              </a:ext>
            </a:extLst>
          </p:cNvPr>
          <p:cNvSpPr>
            <a:spLocks noGrp="1"/>
          </p:cNvSpPr>
          <p:nvPr>
            <p:ph type="title"/>
          </p:nvPr>
        </p:nvSpPr>
        <p:spPr/>
        <p:txBody>
          <a:bodyPr/>
          <a:lstStyle/>
          <a:p>
            <a:r>
              <a:rPr lang="en-GB" dirty="0"/>
              <a:t>Friday </a:t>
            </a:r>
          </a:p>
        </p:txBody>
      </p:sp>
      <p:sp>
        <p:nvSpPr>
          <p:cNvPr id="4" name="Rectangle 3">
            <a:extLst>
              <a:ext uri="{FF2B5EF4-FFF2-40B4-BE49-F238E27FC236}">
                <a16:creationId xmlns:a16="http://schemas.microsoft.com/office/drawing/2014/main" id="{3741D530-BA59-45E5-8932-7FCEB46B7379}"/>
              </a:ext>
            </a:extLst>
          </p:cNvPr>
          <p:cNvSpPr/>
          <p:nvPr/>
        </p:nvSpPr>
        <p:spPr>
          <a:xfrm>
            <a:off x="6096000" y="738526"/>
            <a:ext cx="5062411" cy="369332"/>
          </a:xfrm>
          <a:prstGeom prst="rect">
            <a:avLst/>
          </a:prstGeom>
        </p:spPr>
        <p:txBody>
          <a:bodyPr wrap="none">
            <a:spAutoFit/>
          </a:bodyPr>
          <a:lstStyle/>
          <a:p>
            <a:r>
              <a:rPr lang="en-GB" dirty="0">
                <a:hlinkClick r:id="rId2"/>
              </a:rPr>
              <a:t>https://whiterosemaths.com/homelearning/year-2/</a:t>
            </a:r>
            <a:endParaRPr lang="en-GB" dirty="0"/>
          </a:p>
        </p:txBody>
      </p:sp>
      <p:pic>
        <p:nvPicPr>
          <p:cNvPr id="5" name="Picture 4">
            <a:extLst>
              <a:ext uri="{FF2B5EF4-FFF2-40B4-BE49-F238E27FC236}">
                <a16:creationId xmlns:a16="http://schemas.microsoft.com/office/drawing/2014/main" id="{E3F07E81-9BEA-458A-B13E-142BE8A7FEBC}"/>
              </a:ext>
            </a:extLst>
          </p:cNvPr>
          <p:cNvPicPr>
            <a:picLocks noChangeAspect="1"/>
          </p:cNvPicPr>
          <p:nvPr/>
        </p:nvPicPr>
        <p:blipFill>
          <a:blip r:embed="rId3"/>
          <a:stretch>
            <a:fillRect/>
          </a:stretch>
        </p:blipFill>
        <p:spPr>
          <a:xfrm>
            <a:off x="838200" y="1997319"/>
            <a:ext cx="4962525" cy="4076700"/>
          </a:xfrm>
          <a:prstGeom prst="rect">
            <a:avLst/>
          </a:prstGeom>
        </p:spPr>
      </p:pic>
    </p:spTree>
    <p:extLst>
      <p:ext uri="{BB962C8B-B14F-4D97-AF65-F5344CB8AC3E}">
        <p14:creationId xmlns:p14="http://schemas.microsoft.com/office/powerpoint/2010/main" val="336963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BCD9C2-0392-431D-B279-2E8F38F9D423}"/>
              </a:ext>
            </a:extLst>
          </p:cNvPr>
          <p:cNvSpPr>
            <a:spLocks noGrp="1"/>
          </p:cNvSpPr>
          <p:nvPr>
            <p:ph type="title"/>
          </p:nvPr>
        </p:nvSpPr>
        <p:spPr>
          <a:xfrm>
            <a:off x="610103" y="345795"/>
            <a:ext cx="10515600" cy="1325563"/>
          </a:xfrm>
        </p:spPr>
        <p:txBody>
          <a:bodyPr/>
          <a:lstStyle/>
          <a:p>
            <a:r>
              <a:rPr lang="en-GB" dirty="0"/>
              <a:t>Phonics and Spelling  </a:t>
            </a:r>
          </a:p>
        </p:txBody>
      </p:sp>
      <p:sp>
        <p:nvSpPr>
          <p:cNvPr id="2" name="TextBox 1">
            <a:extLst>
              <a:ext uri="{FF2B5EF4-FFF2-40B4-BE49-F238E27FC236}">
                <a16:creationId xmlns:a16="http://schemas.microsoft.com/office/drawing/2014/main" id="{7C6DAFBC-7E47-49A4-890A-BFDAC5D83C7D}"/>
              </a:ext>
            </a:extLst>
          </p:cNvPr>
          <p:cNvSpPr txBox="1"/>
          <p:nvPr/>
        </p:nvSpPr>
        <p:spPr>
          <a:xfrm>
            <a:off x="1504709" y="1851949"/>
            <a:ext cx="9375494" cy="369332"/>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81E3A6D2-06E0-4D7A-B3ED-2A9E14C32EA6}"/>
              </a:ext>
            </a:extLst>
          </p:cNvPr>
          <p:cNvSpPr txBox="1"/>
          <p:nvPr/>
        </p:nvSpPr>
        <p:spPr>
          <a:xfrm>
            <a:off x="768625" y="1671358"/>
            <a:ext cx="9918665" cy="1200329"/>
          </a:xfrm>
          <a:prstGeom prst="rect">
            <a:avLst/>
          </a:prstGeom>
          <a:noFill/>
        </p:spPr>
        <p:txBody>
          <a:bodyPr wrap="square" rtlCol="0">
            <a:spAutoFit/>
          </a:bodyPr>
          <a:lstStyle/>
          <a:p>
            <a:r>
              <a:rPr lang="en-GB" dirty="0"/>
              <a:t>This week I would like you to make sure that you can spell the days of the week and the months of the year.  </a:t>
            </a:r>
          </a:p>
          <a:p>
            <a:endParaRPr lang="en-GB" dirty="0"/>
          </a:p>
          <a:p>
            <a:endParaRPr lang="en-GB" dirty="0"/>
          </a:p>
        </p:txBody>
      </p:sp>
    </p:spTree>
    <p:extLst>
      <p:ext uri="{BB962C8B-B14F-4D97-AF65-F5344CB8AC3E}">
        <p14:creationId xmlns:p14="http://schemas.microsoft.com/office/powerpoint/2010/main" val="1740555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BCD9C2-0392-431D-B279-2E8F38F9D423}"/>
              </a:ext>
            </a:extLst>
          </p:cNvPr>
          <p:cNvSpPr>
            <a:spLocks noGrp="1"/>
          </p:cNvSpPr>
          <p:nvPr>
            <p:ph type="title"/>
          </p:nvPr>
        </p:nvSpPr>
        <p:spPr/>
        <p:txBody>
          <a:bodyPr/>
          <a:lstStyle/>
          <a:p>
            <a:r>
              <a:rPr lang="en-GB" dirty="0"/>
              <a:t>Reading </a:t>
            </a:r>
          </a:p>
        </p:txBody>
      </p:sp>
      <p:sp>
        <p:nvSpPr>
          <p:cNvPr id="2" name="TextBox 1">
            <a:extLst>
              <a:ext uri="{FF2B5EF4-FFF2-40B4-BE49-F238E27FC236}">
                <a16:creationId xmlns:a16="http://schemas.microsoft.com/office/drawing/2014/main" id="{3E9088BE-8124-406F-9978-7A9A8A69EEEA}"/>
              </a:ext>
            </a:extLst>
          </p:cNvPr>
          <p:cNvSpPr txBox="1"/>
          <p:nvPr/>
        </p:nvSpPr>
        <p:spPr>
          <a:xfrm>
            <a:off x="838200" y="1577009"/>
            <a:ext cx="10373139" cy="646331"/>
          </a:xfrm>
          <a:prstGeom prst="rect">
            <a:avLst/>
          </a:prstGeom>
          <a:noFill/>
        </p:spPr>
        <p:txBody>
          <a:bodyPr wrap="square" rtlCol="0">
            <a:spAutoFit/>
          </a:bodyPr>
          <a:lstStyle/>
          <a:p>
            <a:r>
              <a:rPr lang="en-GB" dirty="0"/>
              <a:t>This week I would like you to choose to read either one of your own books or one from Oxford Owls to read.  </a:t>
            </a:r>
          </a:p>
          <a:p>
            <a:r>
              <a:rPr lang="en-GB" dirty="0"/>
              <a:t>Remember to write down what you have enjoyed reading each day.  </a:t>
            </a:r>
          </a:p>
        </p:txBody>
      </p:sp>
      <p:sp>
        <p:nvSpPr>
          <p:cNvPr id="5" name="TextBox 4">
            <a:extLst>
              <a:ext uri="{FF2B5EF4-FFF2-40B4-BE49-F238E27FC236}">
                <a16:creationId xmlns:a16="http://schemas.microsoft.com/office/drawing/2014/main" id="{DC2FE535-2A9A-46E5-9BC0-881296C5D064}"/>
              </a:ext>
            </a:extLst>
          </p:cNvPr>
          <p:cNvSpPr txBox="1"/>
          <p:nvPr/>
        </p:nvSpPr>
        <p:spPr>
          <a:xfrm>
            <a:off x="838200" y="3477916"/>
            <a:ext cx="6357870" cy="1754326"/>
          </a:xfrm>
          <a:prstGeom prst="rect">
            <a:avLst/>
          </a:prstGeom>
          <a:noFill/>
        </p:spPr>
        <p:txBody>
          <a:bodyPr wrap="square" rtlCol="0">
            <a:spAutoFit/>
          </a:bodyPr>
          <a:lstStyle/>
          <a:p>
            <a:r>
              <a:rPr lang="en-US" dirty="0"/>
              <a:t>The e-books can be found at </a:t>
            </a:r>
            <a:r>
              <a:rPr lang="en-US" u="sng" dirty="0">
                <a:hlinkClick r:id="rId2"/>
              </a:rPr>
              <a:t>https://www.oxfordowl.co.uk</a:t>
            </a:r>
            <a:endParaRPr lang="en-GB" dirty="0"/>
          </a:p>
          <a:p>
            <a:r>
              <a:rPr lang="en-US" dirty="0"/>
              <a:t>Click on my class login in. </a:t>
            </a:r>
            <a:endParaRPr lang="en-GB" dirty="0"/>
          </a:p>
          <a:p>
            <a:r>
              <a:rPr lang="en-US" dirty="0"/>
              <a:t>	Username: </a:t>
            </a:r>
            <a:r>
              <a:rPr lang="en-US" dirty="0" err="1"/>
              <a:t>willow.fernhill</a:t>
            </a:r>
            <a:endParaRPr lang="en-GB" dirty="0"/>
          </a:p>
          <a:p>
            <a:r>
              <a:rPr lang="en-US" dirty="0"/>
              <a:t>	Password: Fernhill</a:t>
            </a:r>
            <a:endParaRPr lang="en-GB" dirty="0"/>
          </a:p>
          <a:p>
            <a:r>
              <a:rPr lang="en-US" dirty="0"/>
              <a:t>Go to the book shelf and choose a book that you think you will enjoy reading.  </a:t>
            </a:r>
            <a:endParaRPr lang="en-GB" dirty="0"/>
          </a:p>
        </p:txBody>
      </p:sp>
    </p:spTree>
    <p:extLst>
      <p:ext uri="{BB962C8B-B14F-4D97-AF65-F5344CB8AC3E}">
        <p14:creationId xmlns:p14="http://schemas.microsoft.com/office/powerpoint/2010/main" val="1388102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BCD9C2-0392-431D-B279-2E8F38F9D423}"/>
              </a:ext>
            </a:extLst>
          </p:cNvPr>
          <p:cNvSpPr>
            <a:spLocks noGrp="1"/>
          </p:cNvSpPr>
          <p:nvPr>
            <p:ph type="title"/>
          </p:nvPr>
        </p:nvSpPr>
        <p:spPr>
          <a:xfrm>
            <a:off x="606287" y="391629"/>
            <a:ext cx="2070652" cy="1325563"/>
          </a:xfrm>
        </p:spPr>
        <p:txBody>
          <a:bodyPr/>
          <a:lstStyle/>
          <a:p>
            <a:r>
              <a:rPr lang="en-GB" dirty="0"/>
              <a:t>Writing  </a:t>
            </a:r>
          </a:p>
        </p:txBody>
      </p:sp>
      <p:sp>
        <p:nvSpPr>
          <p:cNvPr id="3" name="TextBox 2">
            <a:extLst>
              <a:ext uri="{FF2B5EF4-FFF2-40B4-BE49-F238E27FC236}">
                <a16:creationId xmlns:a16="http://schemas.microsoft.com/office/drawing/2014/main" id="{D6F5E147-503A-4EAA-A2CA-365B37B0E847}"/>
              </a:ext>
            </a:extLst>
          </p:cNvPr>
          <p:cNvSpPr txBox="1"/>
          <p:nvPr/>
        </p:nvSpPr>
        <p:spPr>
          <a:xfrm>
            <a:off x="606287" y="1852637"/>
            <a:ext cx="7596809" cy="2585323"/>
          </a:xfrm>
          <a:prstGeom prst="rect">
            <a:avLst/>
          </a:prstGeom>
          <a:noFill/>
        </p:spPr>
        <p:txBody>
          <a:bodyPr wrap="square" rtlCol="0">
            <a:spAutoFit/>
          </a:bodyPr>
          <a:lstStyle/>
          <a:p>
            <a:r>
              <a:rPr lang="en-GB" dirty="0"/>
              <a:t>This week I would like you to write a letter to your new teacher. </a:t>
            </a:r>
          </a:p>
          <a:p>
            <a:endParaRPr lang="en-GB" dirty="0"/>
          </a:p>
          <a:p>
            <a:r>
              <a:rPr lang="en-GB" dirty="0"/>
              <a:t>Your new teacher will be Mrs Bradshaw.  Don’t forget to find and watch the video that she has recorded for you. </a:t>
            </a:r>
          </a:p>
          <a:p>
            <a:endParaRPr lang="en-GB" dirty="0"/>
          </a:p>
          <a:p>
            <a:endParaRPr lang="en-GB" dirty="0"/>
          </a:p>
          <a:p>
            <a:r>
              <a:rPr lang="en-GB" dirty="0"/>
              <a:t>You can either post the letter to school, or bring it with you when you return to school in September.  </a:t>
            </a:r>
          </a:p>
          <a:p>
            <a:endParaRPr lang="en-GB" dirty="0"/>
          </a:p>
        </p:txBody>
      </p:sp>
      <p:pic>
        <p:nvPicPr>
          <p:cNvPr id="1026" name="Picture 2" descr="Mail letters from the united states by Brightb1">
            <a:extLst>
              <a:ext uri="{FF2B5EF4-FFF2-40B4-BE49-F238E27FC236}">
                <a16:creationId xmlns:a16="http://schemas.microsoft.com/office/drawing/2014/main" id="{62ABF85F-F2E7-436A-8669-25D0799DD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27648">
            <a:off x="8881591" y="486212"/>
            <a:ext cx="2939482" cy="220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13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7BAD9-263A-42E6-8B76-5A92B6FBB5B8}"/>
              </a:ext>
            </a:extLst>
          </p:cNvPr>
          <p:cNvSpPr>
            <a:spLocks noGrp="1"/>
          </p:cNvSpPr>
          <p:nvPr>
            <p:ph type="title"/>
          </p:nvPr>
        </p:nvSpPr>
        <p:spPr>
          <a:xfrm>
            <a:off x="838200" y="365125"/>
            <a:ext cx="10515600" cy="681797"/>
          </a:xfrm>
        </p:spPr>
        <p:txBody>
          <a:bodyPr>
            <a:normAutofit fontScale="90000"/>
          </a:bodyPr>
          <a:lstStyle/>
          <a:p>
            <a:r>
              <a:rPr lang="en-GB" dirty="0"/>
              <a:t>Monday </a:t>
            </a:r>
            <a:br>
              <a:rPr lang="en-GB" dirty="0"/>
            </a:br>
            <a:endParaRPr lang="en-GB" dirty="0"/>
          </a:p>
        </p:txBody>
      </p:sp>
      <p:sp>
        <p:nvSpPr>
          <p:cNvPr id="3" name="TextBox 2">
            <a:extLst>
              <a:ext uri="{FF2B5EF4-FFF2-40B4-BE49-F238E27FC236}">
                <a16:creationId xmlns:a16="http://schemas.microsoft.com/office/drawing/2014/main" id="{64FB3B11-DCD0-4C22-81D3-8C2EA738FDC1}"/>
              </a:ext>
            </a:extLst>
          </p:cNvPr>
          <p:cNvSpPr txBox="1"/>
          <p:nvPr/>
        </p:nvSpPr>
        <p:spPr>
          <a:xfrm>
            <a:off x="583096" y="1166191"/>
            <a:ext cx="11145078" cy="923330"/>
          </a:xfrm>
          <a:prstGeom prst="rect">
            <a:avLst/>
          </a:prstGeom>
          <a:noFill/>
        </p:spPr>
        <p:txBody>
          <a:bodyPr wrap="square" rtlCol="0">
            <a:spAutoFit/>
          </a:bodyPr>
          <a:lstStyle/>
          <a:p>
            <a:r>
              <a:rPr lang="en-GB" dirty="0"/>
              <a:t>Today I would like you to plan out your letter. </a:t>
            </a:r>
          </a:p>
          <a:p>
            <a:endParaRPr lang="en-GB" dirty="0"/>
          </a:p>
          <a:p>
            <a:endParaRPr lang="en-GB" dirty="0"/>
          </a:p>
        </p:txBody>
      </p:sp>
      <p:cxnSp>
        <p:nvCxnSpPr>
          <p:cNvPr id="5" name="Straight Connector 4">
            <a:extLst>
              <a:ext uri="{FF2B5EF4-FFF2-40B4-BE49-F238E27FC236}">
                <a16:creationId xmlns:a16="http://schemas.microsoft.com/office/drawing/2014/main" id="{19D8D8A2-A758-4FF3-A572-261EE951F9E7}"/>
              </a:ext>
            </a:extLst>
          </p:cNvPr>
          <p:cNvCxnSpPr>
            <a:cxnSpLocks/>
          </p:cNvCxnSpPr>
          <p:nvPr/>
        </p:nvCxnSpPr>
        <p:spPr>
          <a:xfrm>
            <a:off x="838200" y="1921565"/>
            <a:ext cx="0" cy="42804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AD85B17-F24B-4144-988D-E160B5C19D3E}"/>
              </a:ext>
            </a:extLst>
          </p:cNvPr>
          <p:cNvCxnSpPr/>
          <p:nvPr/>
        </p:nvCxnSpPr>
        <p:spPr>
          <a:xfrm>
            <a:off x="838200" y="3776870"/>
            <a:ext cx="1077070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93FC584-2795-41A2-AF01-930A86F5828B}"/>
              </a:ext>
            </a:extLst>
          </p:cNvPr>
          <p:cNvSpPr txBox="1"/>
          <p:nvPr/>
        </p:nvSpPr>
        <p:spPr>
          <a:xfrm>
            <a:off x="1258956" y="3014152"/>
            <a:ext cx="2107096" cy="1477328"/>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Tell your new teacher a little bit about you and your family.  </a:t>
            </a:r>
          </a:p>
          <a:p>
            <a:r>
              <a:rPr lang="en-GB" dirty="0"/>
              <a:t>Introduce yourself. </a:t>
            </a:r>
          </a:p>
        </p:txBody>
      </p:sp>
      <p:sp>
        <p:nvSpPr>
          <p:cNvPr id="14" name="TextBox 13">
            <a:extLst>
              <a:ext uri="{FF2B5EF4-FFF2-40B4-BE49-F238E27FC236}">
                <a16:creationId xmlns:a16="http://schemas.microsoft.com/office/drawing/2014/main" id="{1E9703C6-D20E-41CB-954F-2AA313C72443}"/>
              </a:ext>
            </a:extLst>
          </p:cNvPr>
          <p:cNvSpPr txBox="1"/>
          <p:nvPr/>
        </p:nvSpPr>
        <p:spPr>
          <a:xfrm>
            <a:off x="3834847" y="2737155"/>
            <a:ext cx="2107096" cy="2031325"/>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Tell your new teacher about some of the things that you have been doing whilst you have been learning at home. </a:t>
            </a:r>
          </a:p>
        </p:txBody>
      </p:sp>
      <p:sp>
        <p:nvSpPr>
          <p:cNvPr id="15" name="TextBox 14">
            <a:extLst>
              <a:ext uri="{FF2B5EF4-FFF2-40B4-BE49-F238E27FC236}">
                <a16:creationId xmlns:a16="http://schemas.microsoft.com/office/drawing/2014/main" id="{784FEB57-8D80-45F3-B171-E669DFB2C750}"/>
              </a:ext>
            </a:extLst>
          </p:cNvPr>
          <p:cNvSpPr txBox="1"/>
          <p:nvPr/>
        </p:nvSpPr>
        <p:spPr>
          <a:xfrm>
            <a:off x="6362699" y="3008106"/>
            <a:ext cx="2107096" cy="1477328"/>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Tell your new teacher about some of the things that you have enjoyed learning at school. </a:t>
            </a:r>
          </a:p>
        </p:txBody>
      </p:sp>
      <p:sp>
        <p:nvSpPr>
          <p:cNvPr id="16" name="TextBox 15">
            <a:extLst>
              <a:ext uri="{FF2B5EF4-FFF2-40B4-BE49-F238E27FC236}">
                <a16:creationId xmlns:a16="http://schemas.microsoft.com/office/drawing/2014/main" id="{8BA8AF90-9594-4344-A847-5E84213E048A}"/>
              </a:ext>
            </a:extLst>
          </p:cNvPr>
          <p:cNvSpPr txBox="1"/>
          <p:nvPr/>
        </p:nvSpPr>
        <p:spPr>
          <a:xfrm>
            <a:off x="8777911" y="3152652"/>
            <a:ext cx="2107096" cy="1200329"/>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Tell your teacher about what you are looking forward to next year. </a:t>
            </a:r>
          </a:p>
        </p:txBody>
      </p:sp>
      <p:sp>
        <p:nvSpPr>
          <p:cNvPr id="17" name="TextBox 16">
            <a:extLst>
              <a:ext uri="{FF2B5EF4-FFF2-40B4-BE49-F238E27FC236}">
                <a16:creationId xmlns:a16="http://schemas.microsoft.com/office/drawing/2014/main" id="{2438902C-D648-4CDE-8E85-D9AC24EF6A07}"/>
              </a:ext>
            </a:extLst>
          </p:cNvPr>
          <p:cNvSpPr txBox="1"/>
          <p:nvPr/>
        </p:nvSpPr>
        <p:spPr>
          <a:xfrm>
            <a:off x="6652591" y="365125"/>
            <a:ext cx="4956313" cy="1754326"/>
          </a:xfrm>
          <a:prstGeom prst="rect">
            <a:avLst/>
          </a:prstGeom>
          <a:noFill/>
        </p:spPr>
        <p:txBody>
          <a:bodyPr wrap="square" rtlCol="0">
            <a:spAutoFit/>
          </a:bodyPr>
          <a:lstStyle/>
          <a:p>
            <a:r>
              <a:rPr lang="en-GB" dirty="0"/>
              <a:t>My letter is going to have four sections. </a:t>
            </a:r>
          </a:p>
          <a:p>
            <a:r>
              <a:rPr lang="en-GB" dirty="0"/>
              <a:t>Jot down some of the ideas that you are going to use in each section so that you can write them during the week.  Remember today you are just recording ideas.  You do not need to write in sentences. </a:t>
            </a:r>
          </a:p>
        </p:txBody>
      </p:sp>
    </p:spTree>
    <p:extLst>
      <p:ext uri="{BB962C8B-B14F-4D97-AF65-F5344CB8AC3E}">
        <p14:creationId xmlns:p14="http://schemas.microsoft.com/office/powerpoint/2010/main" val="2554795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6725-849C-4D37-A2F5-BAF4D259A81A}"/>
              </a:ext>
            </a:extLst>
          </p:cNvPr>
          <p:cNvSpPr>
            <a:spLocks noGrp="1"/>
          </p:cNvSpPr>
          <p:nvPr>
            <p:ph type="title"/>
          </p:nvPr>
        </p:nvSpPr>
        <p:spPr/>
        <p:txBody>
          <a:bodyPr/>
          <a:lstStyle/>
          <a:p>
            <a:r>
              <a:rPr lang="en-GB" dirty="0"/>
              <a:t>Tuesday </a:t>
            </a:r>
          </a:p>
        </p:txBody>
      </p:sp>
      <p:sp>
        <p:nvSpPr>
          <p:cNvPr id="3" name="TextBox 2">
            <a:extLst>
              <a:ext uri="{FF2B5EF4-FFF2-40B4-BE49-F238E27FC236}">
                <a16:creationId xmlns:a16="http://schemas.microsoft.com/office/drawing/2014/main" id="{F55C9E54-C81F-453F-9C96-8C6724592126}"/>
              </a:ext>
            </a:extLst>
          </p:cNvPr>
          <p:cNvSpPr txBox="1"/>
          <p:nvPr/>
        </p:nvSpPr>
        <p:spPr>
          <a:xfrm>
            <a:off x="781878" y="1908313"/>
            <a:ext cx="10641496" cy="3693319"/>
          </a:xfrm>
          <a:prstGeom prst="rect">
            <a:avLst/>
          </a:prstGeom>
          <a:noFill/>
        </p:spPr>
        <p:txBody>
          <a:bodyPr wrap="square" rtlCol="0">
            <a:spAutoFit/>
          </a:bodyPr>
          <a:lstStyle/>
          <a:p>
            <a:r>
              <a:rPr lang="en-GB" dirty="0"/>
              <a:t>Write your first section today.  </a:t>
            </a:r>
          </a:p>
          <a:p>
            <a:endParaRPr lang="en-GB" dirty="0"/>
          </a:p>
          <a:p>
            <a:r>
              <a:rPr lang="en-GB" dirty="0"/>
              <a:t>You  need to write at least 3 sentences and up to 9 sentences to tell your new teacher all about you.  </a:t>
            </a:r>
          </a:p>
          <a:p>
            <a:endParaRPr lang="en-GB" dirty="0"/>
          </a:p>
          <a:p>
            <a:r>
              <a:rPr lang="en-GB" dirty="0"/>
              <a:t>Think about:</a:t>
            </a:r>
          </a:p>
          <a:p>
            <a:pPr marL="285750" indent="-285750">
              <a:buFont typeface="Arial" panose="020B0604020202020204" pitchFamily="34" charset="0"/>
              <a:buChar char="•"/>
            </a:pPr>
            <a:r>
              <a:rPr lang="en-GB" dirty="0"/>
              <a:t> your family </a:t>
            </a:r>
          </a:p>
          <a:p>
            <a:pPr marL="285750" indent="-285750">
              <a:buFont typeface="Arial" panose="020B0604020202020204" pitchFamily="34" charset="0"/>
              <a:buChar char="•"/>
            </a:pPr>
            <a:r>
              <a:rPr lang="en-GB" dirty="0"/>
              <a:t>Your pets</a:t>
            </a:r>
          </a:p>
          <a:p>
            <a:pPr marL="285750" indent="-285750">
              <a:buFont typeface="Arial" panose="020B0604020202020204" pitchFamily="34" charset="0"/>
              <a:buChar char="•"/>
            </a:pPr>
            <a:r>
              <a:rPr lang="en-GB" dirty="0"/>
              <a:t>Where you live</a:t>
            </a:r>
          </a:p>
          <a:p>
            <a:pPr marL="285750" indent="-285750">
              <a:buFont typeface="Arial" panose="020B0604020202020204" pitchFamily="34" charset="0"/>
              <a:buChar char="•"/>
            </a:pPr>
            <a:r>
              <a:rPr lang="en-GB" dirty="0"/>
              <a:t>Things that you enjoy doing at home.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25101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6725-849C-4D37-A2F5-BAF4D259A81A}"/>
              </a:ext>
            </a:extLst>
          </p:cNvPr>
          <p:cNvSpPr>
            <a:spLocks noGrp="1"/>
          </p:cNvSpPr>
          <p:nvPr>
            <p:ph type="title"/>
          </p:nvPr>
        </p:nvSpPr>
        <p:spPr/>
        <p:txBody>
          <a:bodyPr/>
          <a:lstStyle/>
          <a:p>
            <a:r>
              <a:rPr lang="en-GB" dirty="0"/>
              <a:t>Wednesday </a:t>
            </a:r>
          </a:p>
        </p:txBody>
      </p:sp>
      <p:sp>
        <p:nvSpPr>
          <p:cNvPr id="3" name="TextBox 2">
            <a:extLst>
              <a:ext uri="{FF2B5EF4-FFF2-40B4-BE49-F238E27FC236}">
                <a16:creationId xmlns:a16="http://schemas.microsoft.com/office/drawing/2014/main" id="{F55C9E54-C81F-453F-9C96-8C6724592126}"/>
              </a:ext>
            </a:extLst>
          </p:cNvPr>
          <p:cNvSpPr txBox="1"/>
          <p:nvPr/>
        </p:nvSpPr>
        <p:spPr>
          <a:xfrm>
            <a:off x="781878" y="1908313"/>
            <a:ext cx="10641496" cy="3416320"/>
          </a:xfrm>
          <a:prstGeom prst="rect">
            <a:avLst/>
          </a:prstGeom>
          <a:noFill/>
        </p:spPr>
        <p:txBody>
          <a:bodyPr wrap="square" rtlCol="0">
            <a:spAutoFit/>
          </a:bodyPr>
          <a:lstStyle/>
          <a:p>
            <a:r>
              <a:rPr lang="en-GB" dirty="0"/>
              <a:t>I would like you to write your second section today.  </a:t>
            </a:r>
          </a:p>
          <a:p>
            <a:endParaRPr lang="en-GB" dirty="0"/>
          </a:p>
          <a:p>
            <a:r>
              <a:rPr lang="en-GB" dirty="0"/>
              <a:t>You  need to write at least 3 sentences and up to 9 sentences to tell your new teacher all the things that you have enjoyed learning about while you have been at home. </a:t>
            </a:r>
          </a:p>
          <a:p>
            <a:endParaRPr lang="en-GB" dirty="0"/>
          </a:p>
          <a:p>
            <a:r>
              <a:rPr lang="en-GB" dirty="0"/>
              <a:t>Think about:</a:t>
            </a:r>
          </a:p>
          <a:p>
            <a:pPr marL="285750" indent="-285750">
              <a:buFont typeface="Arial" panose="020B0604020202020204" pitchFamily="34" charset="0"/>
              <a:buChar char="•"/>
            </a:pPr>
            <a:r>
              <a:rPr lang="en-GB" dirty="0"/>
              <a:t> the home learning that you have completed</a:t>
            </a:r>
          </a:p>
          <a:p>
            <a:pPr marL="285750" indent="-285750">
              <a:buFont typeface="Arial" panose="020B0604020202020204" pitchFamily="34" charset="0"/>
              <a:buChar char="•"/>
            </a:pPr>
            <a:r>
              <a:rPr lang="en-GB" dirty="0"/>
              <a:t>Some of the other things that you have enjoyed.  E.g. cooking with your family, gardening, going on walks, making things.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641623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6725-849C-4D37-A2F5-BAF4D259A81A}"/>
              </a:ext>
            </a:extLst>
          </p:cNvPr>
          <p:cNvSpPr>
            <a:spLocks noGrp="1"/>
          </p:cNvSpPr>
          <p:nvPr>
            <p:ph type="title"/>
          </p:nvPr>
        </p:nvSpPr>
        <p:spPr/>
        <p:txBody>
          <a:bodyPr/>
          <a:lstStyle/>
          <a:p>
            <a:r>
              <a:rPr lang="en-GB" dirty="0"/>
              <a:t>Thursday </a:t>
            </a:r>
          </a:p>
        </p:txBody>
      </p:sp>
      <p:sp>
        <p:nvSpPr>
          <p:cNvPr id="3" name="TextBox 2">
            <a:extLst>
              <a:ext uri="{FF2B5EF4-FFF2-40B4-BE49-F238E27FC236}">
                <a16:creationId xmlns:a16="http://schemas.microsoft.com/office/drawing/2014/main" id="{F55C9E54-C81F-453F-9C96-8C6724592126}"/>
              </a:ext>
            </a:extLst>
          </p:cNvPr>
          <p:cNvSpPr txBox="1"/>
          <p:nvPr/>
        </p:nvSpPr>
        <p:spPr>
          <a:xfrm>
            <a:off x="781878" y="1908313"/>
            <a:ext cx="10641496" cy="3693319"/>
          </a:xfrm>
          <a:prstGeom prst="rect">
            <a:avLst/>
          </a:prstGeom>
          <a:noFill/>
        </p:spPr>
        <p:txBody>
          <a:bodyPr wrap="square" rtlCol="0">
            <a:spAutoFit/>
          </a:bodyPr>
          <a:lstStyle/>
          <a:p>
            <a:r>
              <a:rPr lang="en-GB" dirty="0"/>
              <a:t>I would like you to write your third section today. </a:t>
            </a:r>
          </a:p>
          <a:p>
            <a:endParaRPr lang="en-GB" dirty="0"/>
          </a:p>
          <a:p>
            <a:r>
              <a:rPr lang="en-GB" dirty="0"/>
              <a:t>You  need to write at least 3 sentences and up to 9 sentences to tell your new teacher all the things that you enjoy doing at school.  (Some of you will have to think back a really long way!) </a:t>
            </a:r>
          </a:p>
          <a:p>
            <a:endParaRPr lang="en-GB" dirty="0"/>
          </a:p>
          <a:p>
            <a:r>
              <a:rPr lang="en-GB" dirty="0"/>
              <a:t>Think about:</a:t>
            </a:r>
          </a:p>
          <a:p>
            <a:pPr marL="285750" indent="-285750">
              <a:buFont typeface="Arial" panose="020B0604020202020204" pitchFamily="34" charset="0"/>
              <a:buChar char="•"/>
            </a:pPr>
            <a:r>
              <a:rPr lang="en-GB" dirty="0"/>
              <a:t> Where you enjoy learning</a:t>
            </a:r>
          </a:p>
          <a:p>
            <a:pPr marL="285750" indent="-285750">
              <a:buFont typeface="Arial" panose="020B0604020202020204" pitchFamily="34" charset="0"/>
              <a:buChar char="•"/>
            </a:pPr>
            <a:r>
              <a:rPr lang="en-GB" dirty="0"/>
              <a:t>The subjects that you were taught</a:t>
            </a:r>
          </a:p>
          <a:p>
            <a:pPr marL="285750" indent="-285750">
              <a:buFont typeface="Arial" panose="020B0604020202020204" pitchFamily="34" charset="0"/>
              <a:buChar char="•"/>
            </a:pPr>
            <a:r>
              <a:rPr lang="en-GB" dirty="0"/>
              <a:t>Playtimes and lunch times </a:t>
            </a:r>
          </a:p>
          <a:p>
            <a:pPr marL="285750" indent="-285750">
              <a:buFont typeface="Arial" panose="020B0604020202020204" pitchFamily="34" charset="0"/>
              <a:buChar char="•"/>
            </a:pPr>
            <a:r>
              <a:rPr lang="en-GB" dirty="0"/>
              <a:t>Your friends.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556336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677</Words>
  <Application>Microsoft Office PowerPoint</Application>
  <PresentationFormat>Widescreen</PresentationFormat>
  <Paragraphs>82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Willow Class willow.class@fernhill.kite.academy</vt:lpstr>
      <vt:lpstr>Handwriting  </vt:lpstr>
      <vt:lpstr>Phonics and Spelling  </vt:lpstr>
      <vt:lpstr>Reading </vt:lpstr>
      <vt:lpstr>Writing  </vt:lpstr>
      <vt:lpstr>Monday  </vt:lpstr>
      <vt:lpstr>Tuesday </vt:lpstr>
      <vt:lpstr>Wednesday </vt:lpstr>
      <vt:lpstr>Thursday </vt:lpstr>
      <vt:lpstr>Friday</vt:lpstr>
      <vt:lpstr>Maths   </vt:lpstr>
      <vt:lpstr>Monday </vt:lpstr>
      <vt:lpstr>PowerPoint Presentation</vt:lpstr>
      <vt:lpstr>PowerPoint Presentation</vt:lpstr>
      <vt:lpstr>Tuesday </vt:lpstr>
      <vt:lpstr>PowerPoint Presentation</vt:lpstr>
      <vt:lpstr>PowerPoint Presentation</vt:lpstr>
      <vt:lpstr>Wednesday  </vt:lpstr>
      <vt:lpstr>PowerPoint Presentation</vt:lpstr>
      <vt:lpstr>PowerPoint Presentation</vt:lpstr>
      <vt:lpstr>Thursday  </vt:lpstr>
      <vt:lpstr>PowerPoint Presentation</vt:lpstr>
      <vt:lpstr>PowerPoint Presentation</vt:lpstr>
      <vt:lpstr>Friday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Griffiths</dc:creator>
  <cp:lastModifiedBy>Helen Griffiths</cp:lastModifiedBy>
  <cp:revision>49</cp:revision>
  <dcterms:created xsi:type="dcterms:W3CDTF">2020-06-17T17:16:34Z</dcterms:created>
  <dcterms:modified xsi:type="dcterms:W3CDTF">2020-07-10T12:19:43Z</dcterms:modified>
</cp:coreProperties>
</file>