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5" r:id="rId7"/>
    <p:sldId id="266" r:id="rId8"/>
    <p:sldId id="263" r:id="rId9"/>
    <p:sldId id="262" r:id="rId10"/>
    <p:sldId id="264" r:id="rId11"/>
    <p:sldId id="261" r:id="rId12"/>
    <p:sldId id="260" r:id="rId13"/>
    <p:sldId id="267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99"/>
    <a:srgbClr val="00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72202" autoAdjust="0"/>
  </p:normalViewPr>
  <p:slideViewPr>
    <p:cSldViewPr>
      <p:cViewPr varScale="1">
        <p:scale>
          <a:sx n="77" d="100"/>
          <a:sy n="77" d="100"/>
        </p:scale>
        <p:origin x="92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3F45A-7011-429D-AE65-D17F210D4850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B0620-EFB6-464C-B0D5-C066818ED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57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24DED-D149-4270-9C2A-1EFB52F03CC8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4D665-FED7-4883-B08F-B01B3577C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4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4D665-FED7-4883-B08F-B01B3577CB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25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4D665-FED7-4883-B08F-B01B3577CB5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0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4D665-FED7-4883-B08F-B01B3577CB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99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4D665-FED7-4883-B08F-B01B3577CB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9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4D665-FED7-4883-B08F-B01B3577CB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41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4D665-FED7-4883-B08F-B01B3577CB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57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4D665-FED7-4883-B08F-B01B3577CB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6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4D665-FED7-4883-B08F-B01B3577CB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32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4D665-FED7-4883-B08F-B01B3577CB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557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4D665-FED7-4883-B08F-B01B3577CB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0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FDD5-C2E5-444F-96CC-CA581A6FA76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86AE3DE-A0D0-4FD6-9144-2F7E9B0DB72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35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FDD5-C2E5-444F-96CC-CA581A6FA76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E3DE-A0D0-4FD6-9144-2F7E9B0DB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5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FDD5-C2E5-444F-96CC-CA581A6FA76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E3DE-A0D0-4FD6-9144-2F7E9B0DB72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02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FDD5-C2E5-444F-96CC-CA581A6FA76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E3DE-A0D0-4FD6-9144-2F7E9B0DB72A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5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FDD5-C2E5-444F-96CC-CA581A6FA76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E3DE-A0D0-4FD6-9144-2F7E9B0DB72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15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FDD5-C2E5-444F-96CC-CA581A6FA76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E3DE-A0D0-4FD6-9144-2F7E9B0DB72A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6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FDD5-C2E5-444F-96CC-CA581A6FA76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E3DE-A0D0-4FD6-9144-2F7E9B0DB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4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FDD5-C2E5-444F-96CC-CA581A6FA76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E3DE-A0D0-4FD6-9144-2F7E9B0DB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FDD5-C2E5-444F-96CC-CA581A6FA76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E3DE-A0D0-4FD6-9144-2F7E9B0DB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2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FDD5-C2E5-444F-96CC-CA581A6FA76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E3DE-A0D0-4FD6-9144-2F7E9B0DB72A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29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633FFDD5-C2E5-444F-96CC-CA581A6FA76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E3DE-A0D0-4FD6-9144-2F7E9B0DB72A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97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FDD5-C2E5-444F-96CC-CA581A6FA76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86AE3DE-A0D0-4FD6-9144-2F7E9B0DB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8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iteacademy.sharepoint.com/:v:/s/homelearning/EWzL7zdntfhOthBqtrQfPsgBfm96p4NgRnuwn3xJjU2NMg?e=Q5dA4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rnhillprimary.kite.academy/curriculum/curriculum-polici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utismhomerescue.wordpress.com/category/required-reading/" TargetMode="Externa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512519"/>
            <a:ext cx="8001000" cy="21336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Welcome to Fernhill Primary Academy</a:t>
            </a:r>
            <a:br>
              <a:rPr lang="en-GB" sz="3600" dirty="0"/>
            </a:br>
            <a:br>
              <a:rPr lang="en-GB" dirty="0"/>
            </a:br>
            <a:r>
              <a:rPr lang="en-GB" dirty="0"/>
              <a:t>Meet the Teacher</a:t>
            </a:r>
            <a:br>
              <a:rPr lang="en-GB" dirty="0"/>
            </a:br>
            <a:r>
              <a:rPr lang="en-GB" sz="4000" dirty="0"/>
              <a:t>Mr Thomas</a:t>
            </a:r>
            <a:br>
              <a:rPr lang="en-GB" sz="4000" dirty="0"/>
            </a:br>
            <a:r>
              <a:rPr lang="en-GB" sz="3600" dirty="0"/>
              <a:t>Year 3</a:t>
            </a:r>
          </a:p>
        </p:txBody>
      </p:sp>
      <p:pic>
        <p:nvPicPr>
          <p:cNvPr id="5" name="Picture 4" descr="Fernhil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2773208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5D389-78D2-4A8E-ACFB-5A996C990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104" y="1072543"/>
            <a:ext cx="2209800" cy="22098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1E22C94-5D05-4CEE-8C43-98815888A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16" y="4055152"/>
            <a:ext cx="1449388" cy="14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3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finally….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57B6EA-AEE4-4222-AE5B-2A7FF1A69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Dear Sycamore Class,</a:t>
            </a:r>
          </a:p>
          <a:p>
            <a:pPr marL="0" indent="0" algn="ctr">
              <a:buNone/>
            </a:pPr>
            <a:r>
              <a:rPr lang="en-GB" dirty="0"/>
              <a:t>I’m sorry I can’t see most of you in person now but I’m looking forward to meeting you in September. Until then, follow the link to a story I have recorded just for you.</a:t>
            </a:r>
          </a:p>
          <a:p>
            <a:pPr marL="0" indent="0" algn="ctr">
              <a:buNone/>
            </a:pPr>
            <a:r>
              <a:rPr lang="en-GB" sz="1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https://kiteacademy.sharepoint.com/:v:/s/homelearning/EWzL7zdntfhOthBqtrQfPsgBfm96p4NgRnuwn3xJjU2NMg?e=Q5dA48</a:t>
            </a:r>
            <a:r>
              <a:rPr lang="en-GB" sz="1800" dirty="0"/>
              <a:t> </a:t>
            </a:r>
          </a:p>
        </p:txBody>
      </p:sp>
      <p:pic>
        <p:nvPicPr>
          <p:cNvPr id="5" name="Picture 4" descr="Fernhil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7439"/>
            <a:ext cx="2773208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43D64FE-A367-4B97-8523-0D5E44233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59334"/>
            <a:ext cx="1449388" cy="14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99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18" y="152400"/>
            <a:ext cx="8229600" cy="761999"/>
          </a:xfrm>
        </p:spPr>
        <p:txBody>
          <a:bodyPr/>
          <a:lstStyle/>
          <a:p>
            <a:r>
              <a:rPr lang="en-GB" dirty="0"/>
              <a:t>Meet the teacher…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295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/>
              <a:t>Class Teacher: Mr Thomas</a:t>
            </a: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A little about me: </a:t>
            </a:r>
          </a:p>
          <a:p>
            <a:r>
              <a:rPr lang="en-GB" sz="2400" dirty="0"/>
              <a:t>I</a:t>
            </a:r>
            <a:r>
              <a:rPr lang="en-GB" sz="2000" dirty="0"/>
              <a:t> live in Farnborough and have two children, a son in year 6 and a daughter in year 3.</a:t>
            </a:r>
          </a:p>
          <a:p>
            <a:r>
              <a:rPr lang="en-GB" sz="2000" dirty="0"/>
              <a:t>This will be my third year teaching at Fernhill Primary School.</a:t>
            </a:r>
          </a:p>
          <a:p>
            <a:r>
              <a:rPr lang="en-GB" sz="2000" dirty="0"/>
              <a:t>When I was at school my favourite subjects were PE, Science and Maths.</a:t>
            </a:r>
          </a:p>
          <a:p>
            <a:r>
              <a:rPr lang="en-GB" sz="2000" dirty="0"/>
              <a:t>I enjoy watching football (although as a West Ham fan perhaps I don’t enjoy it as much as I should).</a:t>
            </a:r>
          </a:p>
          <a:p>
            <a:r>
              <a:rPr lang="en-GB" sz="2000" dirty="0"/>
              <a:t>My favourite children's book author is Frank Cottrell Boyce as his books are very funny.</a:t>
            </a:r>
          </a:p>
        </p:txBody>
      </p:sp>
      <p:pic>
        <p:nvPicPr>
          <p:cNvPr id="5" name="Picture 4" descr="Fernhil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81" y="5329997"/>
            <a:ext cx="2130268" cy="8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B80E089-B899-4634-80DC-F1B7A130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15" y="5493676"/>
            <a:ext cx="1449388" cy="14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14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Welcome to Fernhill Primary School</a:t>
            </a:r>
            <a:br>
              <a:rPr lang="en-GB" dirty="0"/>
            </a:br>
            <a:r>
              <a:rPr lang="en-GB" dirty="0"/>
              <a:t>Other adults working with </a:t>
            </a:r>
            <a:br>
              <a:rPr lang="en-GB" dirty="0"/>
            </a:br>
            <a:r>
              <a:rPr lang="en-GB" sz="3600" dirty="0"/>
              <a:t>Year 3</a:t>
            </a:r>
          </a:p>
        </p:txBody>
      </p:sp>
      <p:pic>
        <p:nvPicPr>
          <p:cNvPr id="5" name="Picture 4" descr="Fernhil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17" y="5142334"/>
            <a:ext cx="2773208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CFFC4D-6F3B-45DE-B163-322D476CA02B}"/>
              </a:ext>
            </a:extLst>
          </p:cNvPr>
          <p:cNvSpPr txBox="1"/>
          <p:nvPr/>
        </p:nvSpPr>
        <p:spPr>
          <a:xfrm>
            <a:off x="762000" y="282883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Teaching Assistant: Mrs Cloherty         </a:t>
            </a:r>
            <a:r>
              <a:rPr lang="en-GB" dirty="0" err="1"/>
              <a:t>SENCo</a:t>
            </a:r>
            <a:r>
              <a:rPr lang="en-GB" dirty="0"/>
              <a:t>: Ms Katie Ayre</a:t>
            </a:r>
          </a:p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CD598-A3CC-4D97-AEAB-CC139858E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238268"/>
            <a:ext cx="2023038" cy="2470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D6485E-C4D6-4955-8AD5-FDCFCC76C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532" y="3271671"/>
            <a:ext cx="2639954" cy="197011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8FBA6EE-D523-47F8-83EE-38F2324F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64" y="5334000"/>
            <a:ext cx="1449388" cy="14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03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D421-1C7C-4080-9C13-734C83E9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90600"/>
            <a:ext cx="8229600" cy="609600"/>
          </a:xfrm>
        </p:spPr>
        <p:txBody>
          <a:bodyPr>
            <a:normAutofit/>
          </a:bodyPr>
          <a:lstStyle/>
          <a:p>
            <a:r>
              <a:rPr lang="en-GB" dirty="0"/>
              <a:t>What to expect in Year 3:</a:t>
            </a:r>
            <a:endParaRPr lang="en-GB" sz="3600" dirty="0"/>
          </a:p>
        </p:txBody>
      </p:sp>
      <p:pic>
        <p:nvPicPr>
          <p:cNvPr id="1026" name="Picture 2" descr="What To Expect Cliparts, Stock Vector And Royalty Free What To ...">
            <a:extLst>
              <a:ext uri="{FF2B5EF4-FFF2-40B4-BE49-F238E27FC236}">
                <a16:creationId xmlns:a16="http://schemas.microsoft.com/office/drawing/2014/main" id="{96F0DB9D-440A-443C-82F2-8317CB80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65" y="2667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777571-CE43-4F96-8CDE-8602D359EE95}"/>
              </a:ext>
            </a:extLst>
          </p:cNvPr>
          <p:cNvSpPr txBox="1"/>
          <p:nvPr/>
        </p:nvSpPr>
        <p:spPr>
          <a:xfrm>
            <a:off x="1658655" y="1981200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lot of fun!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is the first year of Key Stage 2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Learning becomes more formal but same subjects are covered: maths, English, spellings, guided reading, history, geography, IT, PE, RE,PSHE, art &amp; DT.  In addition, children begin to learn French as a modern foreign language.</a:t>
            </a:r>
          </a:p>
          <a:p>
            <a:endParaRPr lang="en-GB" dirty="0"/>
          </a:p>
          <a:p>
            <a:r>
              <a:rPr lang="en-GB" dirty="0"/>
              <a:t>Curriculum overviews can be found on our school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48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762" y="300841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GB" dirty="0"/>
              <a:t>How can you help?</a:t>
            </a:r>
            <a:br>
              <a:rPr lang="en-GB" dirty="0"/>
            </a:br>
            <a:r>
              <a:rPr lang="en-GB" dirty="0"/>
              <a:t>Pre view Learning and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905506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Preview learning – a heads up on what the learning will be in the coming week to give your child a head start.   This will be sent out each Friday. Please try and do the preview learning with your child as it will give your son or daughter  a huge boost to their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Times tables practise (Times Tables Rock Stars)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16553C-EF04-4D93-82B6-9D638C72B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8" t="10417" r="56666" b="73741"/>
          <a:stretch/>
        </p:blipFill>
        <p:spPr>
          <a:xfrm>
            <a:off x="3200400" y="4927620"/>
            <a:ext cx="3352800" cy="579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6878F4-9604-47F2-AD4B-07AB09F7A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44720"/>
            <a:ext cx="1807071" cy="153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1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838200"/>
            <a:ext cx="7543800" cy="655420"/>
          </a:xfrm>
        </p:spPr>
        <p:txBody>
          <a:bodyPr/>
          <a:lstStyle/>
          <a:p>
            <a:r>
              <a:rPr lang="en-GB" dirty="0"/>
              <a:t>More ways to support your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931"/>
            <a:ext cx="8229600" cy="51657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Reading with </a:t>
            </a:r>
            <a:r>
              <a:rPr lang="en-GB" sz="2400" b="1" u="sng" dirty="0"/>
              <a:t>and to </a:t>
            </a:r>
            <a:r>
              <a:rPr lang="en-GB" sz="2400" dirty="0"/>
              <a:t>your child is one of the best things you can do:</a:t>
            </a:r>
          </a:p>
          <a:p>
            <a:r>
              <a:rPr lang="en-GB" sz="2400" dirty="0"/>
              <a:t>Hearing stories helps vocabulary grow. </a:t>
            </a:r>
          </a:p>
          <a:p>
            <a:r>
              <a:rPr lang="en-GB" sz="2400" dirty="0"/>
              <a:t>The more words your child knows,                                                          the more they understand in science, history, geography and maths.  </a:t>
            </a:r>
          </a:p>
          <a:p>
            <a:r>
              <a:rPr lang="en-GB" sz="2400" dirty="0"/>
              <a:t>The more stories your child hears, the easier writing becomes.</a:t>
            </a:r>
          </a:p>
          <a:p>
            <a:pPr marL="0" indent="0">
              <a:buNone/>
            </a:pPr>
            <a:r>
              <a:rPr lang="en-GB" sz="2400" dirty="0"/>
              <a:t>In addition to this, help with spelling practise (there are a lot of spelling games available)</a:t>
            </a:r>
          </a:p>
          <a:p>
            <a:pPr marL="0" indent="0" algn="ctr">
              <a:buNone/>
            </a:pPr>
            <a:r>
              <a:rPr lang="en-GB" sz="2400" dirty="0"/>
              <a:t>Please take a look at the school website for further information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https://www.fernhillprimary.kite.academy/curriculum/curriculum-policies</a:t>
            </a:r>
            <a:r>
              <a:rPr lang="en-GB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0E6BF-B69B-4FB8-B4CB-503E51E0E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94532" y="1278521"/>
            <a:ext cx="1828800" cy="13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1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159" y="457361"/>
            <a:ext cx="6571343" cy="1049235"/>
          </a:xfrm>
        </p:spPr>
        <p:txBody>
          <a:bodyPr/>
          <a:lstStyle/>
          <a:p>
            <a:r>
              <a:rPr lang="en-GB" dirty="0"/>
              <a:t>Reminder about </a:t>
            </a:r>
            <a:br>
              <a:rPr lang="en-GB" dirty="0"/>
            </a:br>
            <a:r>
              <a:rPr lang="en-GB" dirty="0"/>
              <a:t>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216" y="1998087"/>
            <a:ext cx="8229600" cy="4525963"/>
          </a:xfrm>
        </p:spPr>
        <p:txBody>
          <a:bodyPr>
            <a:normAutofit/>
          </a:bodyPr>
          <a:lstStyle/>
          <a:p>
            <a:r>
              <a:rPr lang="en-GB" sz="2600" dirty="0"/>
              <a:t>School shoes only. Black trainers are not permitted.</a:t>
            </a:r>
          </a:p>
          <a:p>
            <a:r>
              <a:rPr lang="en-GB" sz="2600" dirty="0"/>
              <a:t>Only stud earrings in school and your child must be able to remove their own earrings for each PE lesson</a:t>
            </a:r>
          </a:p>
          <a:p>
            <a:r>
              <a:rPr lang="en-GB" sz="2600" dirty="0"/>
              <a:t>PE Kits: Stay in weekly and should include white plain t-shirt/house t-shirt &amp; black shorts. </a:t>
            </a:r>
          </a:p>
          <a:p>
            <a:pPr marL="0" indent="0">
              <a:buNone/>
            </a:pPr>
            <a:r>
              <a:rPr lang="en-GB" sz="2200" i="1" dirty="0"/>
              <a:t>All children participate in PE unless there is a medical reason not to.</a:t>
            </a:r>
            <a:endParaRPr lang="en-GB" i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1EAE5-0D5F-467F-A7C8-D7BE51116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33950"/>
            <a:ext cx="1938902" cy="129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1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38400" y="533400"/>
            <a:ext cx="4850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Trips &amp; Workshops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999" y="1528482"/>
            <a:ext cx="830580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/>
              <a:t>We think trips and activities are very important and do our best to get out and about as often as possible.  </a:t>
            </a:r>
          </a:p>
          <a:p>
            <a:pPr algn="ctr"/>
            <a:r>
              <a:rPr lang="en-GB" sz="2800" dirty="0"/>
              <a:t>We will be following government guidelines when trips are possible.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136F7-A0D9-4028-AD93-D4C2F8C66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023414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8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worry or concern?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86444"/>
            <a:ext cx="7962899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Always come and talk to us if you have a worry or a concern. This can be either face to face, on the phone or via a note in your child’s reading diary.</a:t>
            </a:r>
          </a:p>
          <a:p>
            <a:pPr marL="0" indent="0">
              <a:buNone/>
            </a:pPr>
            <a:r>
              <a:rPr lang="en-GB" sz="2400" dirty="0"/>
              <a:t>I’m usually available straight after school, except on Mondays (staff meetings) or if I am running a club.</a:t>
            </a:r>
          </a:p>
          <a:p>
            <a:pPr marL="0" indent="0" algn="ctr">
              <a:buNone/>
            </a:pPr>
            <a:r>
              <a:rPr lang="en-GB" sz="2400" dirty="0"/>
              <a:t>For longer appointments, please call the school office to arrange an appointment.</a:t>
            </a:r>
          </a:p>
        </p:txBody>
      </p:sp>
      <p:pic>
        <p:nvPicPr>
          <p:cNvPr id="5" name="Picture 4" descr="Fernhil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56" y="5161910"/>
            <a:ext cx="2773208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EEF573-1803-41A2-ADBE-D76C55B81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256" y="213007"/>
            <a:ext cx="1448889" cy="150816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3F7CE05-DD01-4F90-91C2-80D6CD3A2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68" y="5346468"/>
            <a:ext cx="1449388" cy="14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25761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B4A9618B203A4488B389B28872F3C0" ma:contentTypeVersion="11" ma:contentTypeDescription="Create a new document." ma:contentTypeScope="" ma:versionID="e5c5e3131558b59b504f555263ea4197">
  <xsd:schema xmlns:xsd="http://www.w3.org/2001/XMLSchema" xmlns:xs="http://www.w3.org/2001/XMLSchema" xmlns:p="http://schemas.microsoft.com/office/2006/metadata/properties" xmlns:ns3="a103227f-3988-491f-a620-68ecb26b5a0a" xmlns:ns4="91249667-5755-40e1-acfa-875e216de1f6" targetNamespace="http://schemas.microsoft.com/office/2006/metadata/properties" ma:root="true" ma:fieldsID="8a7a2928021b40bfec231c193ed377f0" ns3:_="" ns4:_="">
    <xsd:import namespace="a103227f-3988-491f-a620-68ecb26b5a0a"/>
    <xsd:import namespace="91249667-5755-40e1-acfa-875e216de1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3227f-3988-491f-a620-68ecb26b5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49667-5755-40e1-acfa-875e216de1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362830-59A4-4D10-891E-BF400C929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03227f-3988-491f-a620-68ecb26b5a0a"/>
    <ds:schemaRef ds:uri="91249667-5755-40e1-acfa-875e216de1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9CBA08-F06F-4A2F-87DE-1790BF44B4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809BC9-3DD5-4CD4-AD0C-1B59ED8E8549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1249667-5755-40e1-acfa-875e216de1f6"/>
    <ds:schemaRef ds:uri="http://schemas.microsoft.com/office/2006/documentManagement/types"/>
    <ds:schemaRef ds:uri="http://purl.org/dc/elements/1.1/"/>
    <ds:schemaRef ds:uri="a103227f-3988-491f-a620-68ecb26b5a0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7334</TotalTime>
  <Words>652</Words>
  <Application>Microsoft Office PowerPoint</Application>
  <PresentationFormat>On-screen Show (4:3)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Gallery</vt:lpstr>
      <vt:lpstr>Welcome to Fernhill Primary Academy  Meet the Teacher Mr Thomas Year 3</vt:lpstr>
      <vt:lpstr>Meet the teacher…</vt:lpstr>
      <vt:lpstr>Welcome to Fernhill Primary School Other adults working with  Year 3</vt:lpstr>
      <vt:lpstr>What to expect in Year 3:</vt:lpstr>
      <vt:lpstr>How can you help? Pre view Learning and Homework</vt:lpstr>
      <vt:lpstr>More ways to support your child</vt:lpstr>
      <vt:lpstr>Reminder about  uniform</vt:lpstr>
      <vt:lpstr>PowerPoint Presentation</vt:lpstr>
      <vt:lpstr>A worry or concern?</vt:lpstr>
      <vt:lpstr>And finally….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Mayhill Junior School Developing a whole school vision</dc:title>
  <dc:creator>Tom May</dc:creator>
  <cp:lastModifiedBy>Hayley Barkley</cp:lastModifiedBy>
  <cp:revision>165</cp:revision>
  <cp:lastPrinted>2016-10-05T14:11:53Z</cp:lastPrinted>
  <dcterms:created xsi:type="dcterms:W3CDTF">2014-07-04T10:29:54Z</dcterms:created>
  <dcterms:modified xsi:type="dcterms:W3CDTF">2020-07-09T11:11:18Z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0x010100F0B4A9618B203A4488B389B28872F3C0</vt:lpwstr>
  </property>
</Properties>
</file>