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5" r:id="rId6"/>
    <p:sldId id="277" r:id="rId7"/>
    <p:sldId id="276" r:id="rId8"/>
    <p:sldId id="278" r:id="rId9"/>
    <p:sldId id="291" r:id="rId10"/>
    <p:sldId id="280" r:id="rId11"/>
    <p:sldId id="28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hiterosemaths.com/homelearning/year-2/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hiterosemaths.com/homelearning/year-2/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dailylessons" TargetMode="External"/><Relationship Id="rId2" Type="http://schemas.openxmlformats.org/officeDocument/2006/relationships/hyperlink" Target="https://whiterosemaths.com/homelearn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trockstars.com/log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hyperlink" Target="https://whiterosemaths.com/homelearning/year-2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hiterosemaths.com/homelearning/year-2/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Mathematics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4</a:t>
            </a:r>
            <a:r>
              <a:rPr lang="en-US" baseline="30000" dirty="0">
                <a:latin typeface="Comic Sans MS" panose="030F0702030302020204" pitchFamily="66" charset="0"/>
              </a:rPr>
              <a:t>th</a:t>
            </a:r>
            <a:r>
              <a:rPr lang="en-US" dirty="0">
                <a:latin typeface="Comic Sans MS" panose="030F0702030302020204" pitchFamily="66" charset="0"/>
              </a:rPr>
              <a:t> May 2020 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C44A00-E5E6-4394-82D2-2DFF5D69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2" y="0"/>
            <a:ext cx="969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Wednesday 6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3 – four operations with length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A368-CC61-40C8-9738-2D66F9FBD0E1}"/>
              </a:ext>
            </a:extLst>
          </p:cNvPr>
          <p:cNvSpPr txBox="1"/>
          <p:nvPr/>
        </p:nvSpPr>
        <p:spPr>
          <a:xfrm>
            <a:off x="5087279" y="36450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TTRS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6203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https://whiterosemaths.com/homelearning/year-2/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activities.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four operations with length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C3FAF-FA9F-4996-8619-BEFF2E4CF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250" y="991987"/>
            <a:ext cx="5345627" cy="40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A298AB-25FB-438E-8EFA-FBE018C9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30" y="0"/>
            <a:ext cx="976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2D779-CD84-4C4C-A8D8-0805DFF4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3" y="0"/>
            <a:ext cx="9695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Thursday 7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4 – problem solving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A368-CC61-40C8-9738-2D66F9FBD0E1}"/>
              </a:ext>
            </a:extLst>
          </p:cNvPr>
          <p:cNvSpPr txBox="1"/>
          <p:nvPr/>
        </p:nvSpPr>
        <p:spPr>
          <a:xfrm>
            <a:off x="5087279" y="36450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TTRS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5093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https://whiterosemaths.com/homelearning/year-2/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activities.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problem solving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4C2BB-03E4-49C4-B83D-8E70B9FA1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45" y="982048"/>
            <a:ext cx="5472363" cy="41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22EFD-8141-43EC-B59B-3E9AC2B0F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0"/>
            <a:ext cx="916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4CDA6-D31F-4945-81B7-52393887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13811"/>
            <a:ext cx="907859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04664"/>
            <a:ext cx="7315200" cy="195753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Useful Websites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2"/>
              </a:rPr>
              <a:t>https://whiterosemaths.com/homelearning/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3"/>
              </a:rPr>
              <a:t>https://www.bbc.co.uk/bitesize/dailylessons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4"/>
              </a:rPr>
              <a:t>https://ttrockstars.com/login</a:t>
            </a:r>
            <a:r>
              <a:rPr lang="en-GB" sz="2700" dirty="0">
                <a:latin typeface="Comic Sans MS" panose="030F0702030302020204" pitchFamily="66" charset="0"/>
              </a:rPr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736" y="1997596"/>
            <a:ext cx="5486400" cy="2862808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Remember to click play on the power point and make the screen larger.  </a:t>
            </a:r>
          </a:p>
          <a:p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You can go back and watch the power point video as many times as you need.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Don’t forget to mark your answers when you have finished.   If you have one you could use a green marking pen.  Or any other colour that you have not been writing in.  </a:t>
            </a:r>
          </a:p>
        </p:txBody>
      </p:sp>
    </p:spTree>
    <p:extLst>
      <p:ext uri="{BB962C8B-B14F-4D97-AF65-F5344CB8AC3E}">
        <p14:creationId xmlns:p14="http://schemas.microsoft.com/office/powerpoint/2010/main" val="3506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Monday 4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1 – compare lengths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4727848" y="48908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TTRS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6099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activities.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1 – compare length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4FEEC-37FD-4728-9796-033583572499}"/>
              </a:ext>
            </a:extLst>
          </p:cNvPr>
          <p:cNvSpPr/>
          <p:nvPr/>
        </p:nvSpPr>
        <p:spPr>
          <a:xfrm>
            <a:off x="415839" y="344597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https://whiterosemaths.com/homelearning/year-2/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7F4D9-EECA-4BB0-8506-CBA77826F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32" y="860940"/>
            <a:ext cx="5578217" cy="42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BFE583-4B60-43CC-ADC9-6B2248B3B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59" y="0"/>
            <a:ext cx="968188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688B6-400C-46F5-8C0D-C264E417AFFD}"/>
              </a:ext>
            </a:extLst>
          </p:cNvPr>
          <p:cNvSpPr txBox="1"/>
          <p:nvPr/>
        </p:nvSpPr>
        <p:spPr>
          <a:xfrm>
            <a:off x="191344" y="476672"/>
            <a:ext cx="1440160" cy="2678073"/>
          </a:xfrm>
          <a:prstGeom prst="wedgeRoundRectCallout">
            <a:avLst>
              <a:gd name="adj1" fmla="val -11631"/>
              <a:gd name="adj2" fmla="val 88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Remember you can answer these questions in your book, instead of having to print out the sheets.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97C61F-85D4-4A2B-BA21-FDA508387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02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40FAF-5095-4536-8847-3863BAD1A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7467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F8283-6B79-4935-B5E1-D76AF61E253A}"/>
              </a:ext>
            </a:extLst>
          </p:cNvPr>
          <p:cNvSpPr txBox="1"/>
          <p:nvPr/>
        </p:nvSpPr>
        <p:spPr>
          <a:xfrm>
            <a:off x="10416480" y="332656"/>
            <a:ext cx="1440160" cy="1956375"/>
          </a:xfrm>
          <a:prstGeom prst="wedgeRoundRectCallout">
            <a:avLst>
              <a:gd name="adj1" fmla="val -50279"/>
              <a:gd name="adj2" fmla="val 928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Challenge yourself to measure some of the objects around your home. 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C780EE-CFA3-4BD0-B756-AEA8F0085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1680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Tuesday 5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2 – order lengths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A368-CC61-40C8-9738-2D66F9FBD0E1}"/>
              </a:ext>
            </a:extLst>
          </p:cNvPr>
          <p:cNvSpPr txBox="1"/>
          <p:nvPr/>
        </p:nvSpPr>
        <p:spPr>
          <a:xfrm>
            <a:off x="5087279" y="36450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TTRS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32524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https://whiterosemaths.com/homelearning/year-2/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activities.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compare lengths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11707-AA50-4A6C-852B-AAFAC616C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76" y="934417"/>
            <a:ext cx="5616624" cy="42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688B6-400C-46F5-8C0D-C264E417AFFD}"/>
              </a:ext>
            </a:extLst>
          </p:cNvPr>
          <p:cNvSpPr txBox="1"/>
          <p:nvPr/>
        </p:nvSpPr>
        <p:spPr>
          <a:xfrm>
            <a:off x="191344" y="476672"/>
            <a:ext cx="1440160" cy="2678073"/>
          </a:xfrm>
          <a:prstGeom prst="wedgeRoundRectCallout">
            <a:avLst>
              <a:gd name="adj1" fmla="val -11631"/>
              <a:gd name="adj2" fmla="val 88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Remember you can answer these questions in your book, instead of having to print out the sheets.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97C61F-85D4-4A2B-BA21-FDA508387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402" y="393305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BBBF9C-B7AD-45B5-9D20-A13397C9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-14807"/>
            <a:ext cx="9653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dcmitype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80</TotalTime>
  <Words>515</Words>
  <Application>Microsoft Office PowerPoint</Application>
  <PresentationFormat>Widescreen</PresentationFormat>
  <Paragraphs>37</Paragraphs>
  <Slides>18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Times New Roman</vt:lpstr>
      <vt:lpstr>Children Friends 16x9</vt:lpstr>
      <vt:lpstr>Mathematics </vt:lpstr>
      <vt:lpstr>Useful Websites  https://whiterosemaths.com/homelearning/ https://www.bbc.co.uk/bitesize/dailylessons https://ttrockstars.com/login  </vt:lpstr>
      <vt:lpstr>Monday 4th May  </vt:lpstr>
      <vt:lpstr>PowerPoint Presentation</vt:lpstr>
      <vt:lpstr>PowerPoint Presentation</vt:lpstr>
      <vt:lpstr>PowerPoint Presentation</vt:lpstr>
      <vt:lpstr>Tuesday 5th May  </vt:lpstr>
      <vt:lpstr>PowerPoint Presentation</vt:lpstr>
      <vt:lpstr>PowerPoint Presentation</vt:lpstr>
      <vt:lpstr>PowerPoint Presentation</vt:lpstr>
      <vt:lpstr>Wednesday 6th May  </vt:lpstr>
      <vt:lpstr>PowerPoint Presentation</vt:lpstr>
      <vt:lpstr>PowerPoint Presentation</vt:lpstr>
      <vt:lpstr>PowerPoint Presentation</vt:lpstr>
      <vt:lpstr>Thursday 7th May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Helen Griffiths</dc:creator>
  <cp:keywords/>
  <cp:lastModifiedBy>Helen Griffiths</cp:lastModifiedBy>
  <cp:revision>8</cp:revision>
  <dcterms:created xsi:type="dcterms:W3CDTF">2020-04-30T07:52:10Z</dcterms:created>
  <dcterms:modified xsi:type="dcterms:W3CDTF">2020-04-30T09:12:30Z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