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5" r:id="rId6"/>
    <p:sldId id="277" r:id="rId7"/>
    <p:sldId id="276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9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4/30/2020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hiterosemaths.com/homelearning/year-1/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hiterosemaths.com/homelearning/year-1/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dailylessons" TargetMode="External"/><Relationship Id="rId2" Type="http://schemas.openxmlformats.org/officeDocument/2006/relationships/hyperlink" Target="https://whiterosemaths.com/homelearnin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trockstars.com/log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hiterosemaths.com/homelearning/year-1/" TargetMode="External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hiterosemaths.com/homelearning/year-1/" TargetMode="External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Mathematics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4</a:t>
            </a:r>
            <a:r>
              <a:rPr lang="en-US" baseline="30000" dirty="0">
                <a:latin typeface="Comic Sans MS" panose="030F0702030302020204" pitchFamily="66" charset="0"/>
              </a:rPr>
              <a:t>th</a:t>
            </a:r>
            <a:r>
              <a:rPr lang="en-US" dirty="0">
                <a:latin typeface="Comic Sans MS" panose="030F0702030302020204" pitchFamily="66" charset="0"/>
              </a:rPr>
              <a:t> May 2020 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https://whiterosemaths.com/homelearning/year-1/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</a:t>
            </a:r>
            <a:r>
              <a:rPr lang="en-GB" sz="1600" dirty="0" err="1">
                <a:latin typeface="Comic Sans MS" panose="030F0702030302020204" pitchFamily="66" charset="0"/>
              </a:rPr>
              <a:t>activites</a:t>
            </a:r>
            <a:r>
              <a:rPr lang="en-GB" sz="1600" dirty="0">
                <a:latin typeface="Comic Sans MS" panose="030F0702030302020204" pitchFamily="66" charset="0"/>
              </a:rPr>
              <a:t>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2  - find a quarter (2)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B68AA-0688-43BE-B547-89790D4AA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16" y="1097088"/>
            <a:ext cx="5256584" cy="40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688B6-400C-46F5-8C0D-C264E417AFFD}"/>
              </a:ext>
            </a:extLst>
          </p:cNvPr>
          <p:cNvSpPr txBox="1"/>
          <p:nvPr/>
        </p:nvSpPr>
        <p:spPr>
          <a:xfrm>
            <a:off x="127333" y="188640"/>
            <a:ext cx="1440160" cy="2201704"/>
          </a:xfrm>
          <a:prstGeom prst="wedgeRoundRectCallout">
            <a:avLst>
              <a:gd name="adj1" fmla="val -11631"/>
              <a:gd name="adj2" fmla="val 88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Challenge yourself to find a quarter of some of the objects in your home.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E6A2B3-BF5A-49DC-9EF1-508E9A4E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0"/>
            <a:ext cx="484408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DBCA6-7C1B-4640-B7FC-E24250CB7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0"/>
            <a:ext cx="4821197" cy="685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0B4787-67B2-48D6-9149-E64E33624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613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Thursday 7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4 – Problem solving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8CB6-FEFE-4230-B740-36083CA52A0B}"/>
              </a:ext>
            </a:extLst>
          </p:cNvPr>
          <p:cNvSpPr txBox="1"/>
          <p:nvPr/>
        </p:nvSpPr>
        <p:spPr>
          <a:xfrm>
            <a:off x="3575720" y="58052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number bonds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7719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https://whiterosemaths.com/homelearning/year-1/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</a:t>
            </a:r>
            <a:r>
              <a:rPr lang="en-GB" sz="1600" dirty="0" err="1">
                <a:latin typeface="Comic Sans MS" panose="030F0702030302020204" pitchFamily="66" charset="0"/>
              </a:rPr>
              <a:t>activites</a:t>
            </a:r>
            <a:r>
              <a:rPr lang="en-GB" sz="1600" dirty="0">
                <a:latin typeface="Comic Sans MS" panose="030F0702030302020204" pitchFamily="66" charset="0"/>
              </a:rPr>
              <a:t>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2  - find a quarter (2)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5C069-D65E-4CEF-9026-68ECC2FEB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488" y="1073423"/>
            <a:ext cx="5252107" cy="39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D7BAA-B448-409F-A218-33888AB0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65" y="0"/>
            <a:ext cx="911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FD0D8-A11B-4464-9C49-59017745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09" y="9047"/>
            <a:ext cx="9183382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Friday 8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4 – Problem solving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8CB6-FEFE-4230-B740-36083CA52A0B}"/>
              </a:ext>
            </a:extLst>
          </p:cNvPr>
          <p:cNvSpPr txBox="1"/>
          <p:nvPr/>
        </p:nvSpPr>
        <p:spPr>
          <a:xfrm>
            <a:off x="3575720" y="58052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number bonds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12099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04664"/>
            <a:ext cx="7315200" cy="195753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Comic Sans MS" panose="030F0702030302020204" pitchFamily="66" charset="0"/>
              </a:rPr>
              <a:t>Useful Websites </a:t>
            </a:r>
            <a:br>
              <a:rPr lang="en-US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  <a:hlinkClick r:id="rId2"/>
              </a:rPr>
              <a:t>https://whiterosemaths.com/homelearning/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  <a:hlinkClick r:id="rId3"/>
              </a:rPr>
              <a:t>https://www.bbc.co.uk/bitesize/dailylessons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  <a:hlinkClick r:id="rId4"/>
              </a:rPr>
              <a:t>https://ttrockstars.com/login</a:t>
            </a:r>
            <a:r>
              <a:rPr lang="en-GB" sz="2700" dirty="0">
                <a:latin typeface="Comic Sans MS" panose="030F0702030302020204" pitchFamily="66" charset="0"/>
              </a:rPr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7736" y="1997596"/>
            <a:ext cx="5486400" cy="2862808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Remember to click play on the power point and make the screen larger.  </a:t>
            </a:r>
          </a:p>
          <a:p>
            <a:br>
              <a:rPr lang="en-GB" sz="1600" dirty="0">
                <a:latin typeface="Comic Sans MS" panose="030F0702030302020204" pitchFamily="66" charset="0"/>
              </a:rPr>
            </a:br>
            <a:r>
              <a:rPr lang="en-GB" sz="1600" dirty="0">
                <a:latin typeface="Comic Sans MS" panose="030F0702030302020204" pitchFamily="66" charset="0"/>
              </a:rPr>
              <a:t>You can go back and watch the power point video as many times as you need.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Don’t forget to mark your answers when you have finished.   If you have one you could use a green marking pen.  Or any other colour that you have not been writing in.  </a:t>
            </a:r>
          </a:p>
        </p:txBody>
      </p:sp>
    </p:spTree>
    <p:extLst>
      <p:ext uri="{BB962C8B-B14F-4D97-AF65-F5344CB8AC3E}">
        <p14:creationId xmlns:p14="http://schemas.microsoft.com/office/powerpoint/2010/main" val="3506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Monday 4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1 – find a half.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8CB6-FEFE-4230-B740-36083CA52A0B}"/>
              </a:ext>
            </a:extLst>
          </p:cNvPr>
          <p:cNvSpPr txBox="1"/>
          <p:nvPr/>
        </p:nvSpPr>
        <p:spPr>
          <a:xfrm>
            <a:off x="3575720" y="58052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number bonds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16099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id="{03653B8E-5C37-4ACD-AB43-DD1F5E760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984" y="773996"/>
            <a:ext cx="6043494" cy="453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https://whiterosemaths.com/homelearning/year-1/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</a:t>
            </a:r>
            <a:r>
              <a:rPr lang="en-GB" sz="1600" dirty="0" err="1">
                <a:latin typeface="Comic Sans MS" panose="030F0702030302020204" pitchFamily="66" charset="0"/>
              </a:rPr>
              <a:t>activites</a:t>
            </a:r>
            <a:r>
              <a:rPr lang="en-GB" sz="1600" dirty="0">
                <a:latin typeface="Comic Sans MS" panose="030F0702030302020204" pitchFamily="66" charset="0"/>
              </a:rPr>
              <a:t>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299553-9FEA-4781-99CF-D5579270D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1 – find a half (2) </a:t>
            </a:r>
          </a:p>
        </p:txBody>
      </p:sp>
    </p:spTree>
    <p:extLst>
      <p:ext uri="{BB962C8B-B14F-4D97-AF65-F5344CB8AC3E}">
        <p14:creationId xmlns:p14="http://schemas.microsoft.com/office/powerpoint/2010/main" val="24665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6964C-01A1-46CE-8A9B-1B5664FB7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0"/>
            <a:ext cx="484723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99299-120F-4315-991E-B73698A3D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-28059"/>
            <a:ext cx="48288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688B6-400C-46F5-8C0D-C264E417AFFD}"/>
              </a:ext>
            </a:extLst>
          </p:cNvPr>
          <p:cNvSpPr txBox="1"/>
          <p:nvPr/>
        </p:nvSpPr>
        <p:spPr>
          <a:xfrm>
            <a:off x="191344" y="476672"/>
            <a:ext cx="1440160" cy="1706285"/>
          </a:xfrm>
          <a:prstGeom prst="wedgeRoundRectCallout">
            <a:avLst>
              <a:gd name="adj1" fmla="val -11631"/>
              <a:gd name="adj2" fmla="val 88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It might help to use some objects to help your count. 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222121-DEFF-4C32-B4AE-C514D77BF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842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Tuesday 5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2 – find a quarter (1)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8CB6-FEFE-4230-B740-36083CA52A0B}"/>
              </a:ext>
            </a:extLst>
          </p:cNvPr>
          <p:cNvSpPr txBox="1"/>
          <p:nvPr/>
        </p:nvSpPr>
        <p:spPr>
          <a:xfrm>
            <a:off x="3575720" y="58052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number bonds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325243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588434-59B2-4DAC-8697-E5BDC156317C}"/>
              </a:ext>
            </a:extLst>
          </p:cNvPr>
          <p:cNvSpPr/>
          <p:nvPr/>
        </p:nvSpPr>
        <p:spPr>
          <a:xfrm>
            <a:off x="263352" y="404664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https://whiterosemaths.com/homelearning/year-1/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332A-37CC-46EA-9028-5A484AE92216}"/>
              </a:ext>
            </a:extLst>
          </p:cNvPr>
          <p:cNvSpPr txBox="1"/>
          <p:nvPr/>
        </p:nvSpPr>
        <p:spPr>
          <a:xfrm>
            <a:off x="8688288" y="583177"/>
            <a:ext cx="3024336" cy="2009061"/>
          </a:xfrm>
          <a:prstGeom prst="wedgeRoundRectCallout">
            <a:avLst>
              <a:gd name="adj1" fmla="val -91819"/>
              <a:gd name="adj2" fmla="val -364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Click on the link to take you to the power point.  Watch the power point before completing the </a:t>
            </a:r>
            <a:r>
              <a:rPr lang="en-GB" sz="1600" dirty="0" err="1">
                <a:latin typeface="Comic Sans MS" panose="030F0702030302020204" pitchFamily="66" charset="0"/>
              </a:rPr>
              <a:t>activites</a:t>
            </a:r>
            <a:r>
              <a:rPr lang="en-GB" sz="1600" dirty="0">
                <a:latin typeface="Comic Sans MS" panose="030F0702030302020204" pitchFamily="66" charset="0"/>
              </a:rPr>
              <a:t>.  Remember you can watch this as many times as you need.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03B67-B0CD-46F0-B642-F89BC8119F66}"/>
              </a:ext>
            </a:extLst>
          </p:cNvPr>
          <p:cNvSpPr txBox="1"/>
          <p:nvPr/>
        </p:nvSpPr>
        <p:spPr>
          <a:xfrm>
            <a:off x="7680176" y="3284984"/>
            <a:ext cx="3024336" cy="919401"/>
          </a:xfrm>
          <a:prstGeom prst="wedgeRoundRectCallout">
            <a:avLst>
              <a:gd name="adj1" fmla="val -58956"/>
              <a:gd name="adj2" fmla="val 159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Now it is your turn.  Have a go at the questions on the next page.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299553-9FEA-4781-99CF-D5579270D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A1C90-AFFD-4F93-A2C4-4CED32F92C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5783" y="46919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A4D5C-1234-4075-B43F-E47E39F76B3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28510" y="500570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05A399-BE19-43C5-89E3-03EC0B73BFCA}"/>
              </a:ext>
            </a:extLst>
          </p:cNvPr>
          <p:cNvSpPr txBox="1"/>
          <p:nvPr/>
        </p:nvSpPr>
        <p:spPr>
          <a:xfrm>
            <a:off x="2538990" y="5446023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Lesson 2  - find a quarter.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00838-BDC3-4E9E-9050-D486D8517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698" y="943943"/>
            <a:ext cx="5381302" cy="41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2688B6-400C-46F5-8C0D-C264E417AFFD}"/>
              </a:ext>
            </a:extLst>
          </p:cNvPr>
          <p:cNvSpPr txBox="1"/>
          <p:nvPr/>
        </p:nvSpPr>
        <p:spPr>
          <a:xfrm>
            <a:off x="191344" y="476672"/>
            <a:ext cx="1440160" cy="1956375"/>
          </a:xfrm>
          <a:prstGeom prst="wedgeRoundRectCallout">
            <a:avLst>
              <a:gd name="adj1" fmla="val -11631"/>
              <a:gd name="adj2" fmla="val 889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If you can’t print these sheets out have a go at drawing them in your books.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79102-E8D0-4425-AD50-FECFC933E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2907"/>
            <a:ext cx="483232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1B544-F5C1-4CB1-8588-690A61675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879" y="11224"/>
            <a:ext cx="4835664" cy="685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B1EF9A-2870-4A8D-96E3-648AE2CCE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624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Wednesday 6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May 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D464E-6897-4F7A-A183-315C554A4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Summer Week 2 – Lesson 3 – find a quarter (2)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B8CB6-FEFE-4230-B740-36083CA52A0B}"/>
              </a:ext>
            </a:extLst>
          </p:cNvPr>
          <p:cNvSpPr txBox="1"/>
          <p:nvPr/>
        </p:nvSpPr>
        <p:spPr>
          <a:xfrm>
            <a:off x="3575720" y="58052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Remember to practise your number bonds and telling the time today. </a:t>
            </a:r>
          </a:p>
        </p:txBody>
      </p:sp>
    </p:spTree>
    <p:extLst>
      <p:ext uri="{BB962C8B-B14F-4D97-AF65-F5344CB8AC3E}">
        <p14:creationId xmlns:p14="http://schemas.microsoft.com/office/powerpoint/2010/main" val="17368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49</TotalTime>
  <Words>561</Words>
  <Application>Microsoft Office PowerPoint</Application>
  <PresentationFormat>Widescreen</PresentationFormat>
  <Paragraphs>40</Paragraphs>
  <Slides>17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Times New Roman</vt:lpstr>
      <vt:lpstr>Children Friends 16x9</vt:lpstr>
      <vt:lpstr>Mathematics </vt:lpstr>
      <vt:lpstr>Useful Websites  https://whiterosemaths.com/homelearning/ https://www.bbc.co.uk/bitesize/dailylessons https://ttrockstars.com/login  </vt:lpstr>
      <vt:lpstr>Monday 4th May  </vt:lpstr>
      <vt:lpstr>PowerPoint Presentation</vt:lpstr>
      <vt:lpstr>PowerPoint Presentation</vt:lpstr>
      <vt:lpstr>Tuesday 5th May  </vt:lpstr>
      <vt:lpstr>PowerPoint Presentation</vt:lpstr>
      <vt:lpstr>PowerPoint Presentation</vt:lpstr>
      <vt:lpstr>Wednesday 6th May  </vt:lpstr>
      <vt:lpstr>PowerPoint Presentation</vt:lpstr>
      <vt:lpstr>PowerPoint Presentation</vt:lpstr>
      <vt:lpstr>Thursday 7th May  </vt:lpstr>
      <vt:lpstr>PowerPoint Presentation</vt:lpstr>
      <vt:lpstr>PowerPoint Presentation</vt:lpstr>
      <vt:lpstr>PowerPoint Presentation</vt:lpstr>
      <vt:lpstr>Friday 8th May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Helen Griffiths</dc:creator>
  <cp:keywords/>
  <cp:lastModifiedBy>Helen Griffiths</cp:lastModifiedBy>
  <cp:revision>6</cp:revision>
  <dcterms:created xsi:type="dcterms:W3CDTF">2020-04-30T07:52:10Z</dcterms:created>
  <dcterms:modified xsi:type="dcterms:W3CDTF">2020-04-30T08:41:48Z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